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2"/>
  </p:notesMasterIdLst>
  <p:sldIdLst>
    <p:sldId id="417" r:id="rId5"/>
    <p:sldId id="419" r:id="rId6"/>
    <p:sldId id="430" r:id="rId7"/>
    <p:sldId id="434" r:id="rId8"/>
    <p:sldId id="435" r:id="rId9"/>
    <p:sldId id="420" r:id="rId10"/>
    <p:sldId id="426"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Equip" panose="020B0604020202020204" charset="0"/>
      <p:regular r:id="rId17"/>
      <p:bold r:id="rId18"/>
      <p:italic r:id="rId19"/>
      <p:boldItalic r:id="rId20"/>
    </p:embeddedFont>
    <p:embeddedFont>
      <p:font typeface="Equip Extended" panose="020B0604020202020204" charset="0"/>
      <p:regular r:id="rId21"/>
      <p:bold r:id="rId22"/>
      <p:italic r:id="rId23"/>
      <p:boldItalic r:id="rId24"/>
    </p:embeddedFont>
    <p:embeddedFont>
      <p:font typeface="Equip Extended Light" panose="020B0604020202020204" charset="0"/>
      <p:regular r:id="rId25"/>
      <p:bold r:id="rId26"/>
      <p:italic r:id="rId27"/>
      <p:boldItalic r:id="rId28"/>
    </p:embeddedFont>
    <p:embeddedFont>
      <p:font typeface="Equip Light" panose="020B0604020202020204" charset="0"/>
      <p:regular r:id="rId29"/>
      <p:bold r:id="rId30"/>
      <p:italic r:id="rId31"/>
      <p:boldItalic r:id="rId32"/>
    </p:embeddedFont>
    <p:embeddedFont>
      <p:font typeface="Equip Medium" panose="020B0604020202020204" charset="0"/>
      <p:regular r:id="rId33"/>
      <p:bold r:id="rId34"/>
      <p:italic r:id="rId35"/>
      <p:boldItalic r:id="rId36"/>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D69AFE-F760-CCE4-C46B-33EF1BC47BCF}" name="Anita Bogner" initials="AB" userId="S::anita.bogner@nagarro.com::1c011b7f-6c67-4e92-9163-bec0c4b1e8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BA9"/>
    <a:srgbClr val="060320"/>
    <a:srgbClr val="FF00FF"/>
    <a:srgbClr val="2E008B"/>
    <a:srgbClr val="8594A7"/>
    <a:srgbClr val="EFF1F4"/>
    <a:srgbClr val="131A4E"/>
    <a:srgbClr val="09294D"/>
    <a:srgbClr val="8893A5"/>
    <a:srgbClr val="C4C9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4F2AB-748E-4E51-932D-B432F3178F35}" v="13" dt="2023-04-20T15:12:56.3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849" autoAdjust="0"/>
  </p:normalViewPr>
  <p:slideViewPr>
    <p:cSldViewPr snapToGrid="0">
      <p:cViewPr varScale="1">
        <p:scale>
          <a:sx n="81" d="100"/>
          <a:sy n="81" d="100"/>
        </p:scale>
        <p:origin x="65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theme" Target="theme/theme1.xml"/><Relationship Id="rId21" Type="http://schemas.openxmlformats.org/officeDocument/2006/relationships/font" Target="fonts/font9.fntdata"/><Relationship Id="rId34" Type="http://schemas.openxmlformats.org/officeDocument/2006/relationships/font" Target="fonts/font22.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ta Bogner" userId="1c011b7f-6c67-4e92-9163-bec0c4b1e8f0" providerId="ADAL" clId="{1114F2AB-748E-4E51-932D-B432F3178F35}"/>
    <pc:docChg chg="undo custSel addSld delSld modSld sldOrd">
      <pc:chgData name="Anita Bogner" userId="1c011b7f-6c67-4e92-9163-bec0c4b1e8f0" providerId="ADAL" clId="{1114F2AB-748E-4E51-932D-B432F3178F35}" dt="2023-04-27T05:56:08.480" v="337"/>
      <pc:docMkLst>
        <pc:docMk/>
      </pc:docMkLst>
      <pc:sldChg chg="modSp mod">
        <pc:chgData name="Anita Bogner" userId="1c011b7f-6c67-4e92-9163-bec0c4b1e8f0" providerId="ADAL" clId="{1114F2AB-748E-4E51-932D-B432F3178F35}" dt="2023-04-26T08:22:32.025" v="311" actId="20577"/>
        <pc:sldMkLst>
          <pc:docMk/>
          <pc:sldMk cId="84539703" sldId="417"/>
        </pc:sldMkLst>
        <pc:spChg chg="mod">
          <ac:chgData name="Anita Bogner" userId="1c011b7f-6c67-4e92-9163-bec0c4b1e8f0" providerId="ADAL" clId="{1114F2AB-748E-4E51-932D-B432F3178F35}" dt="2023-04-26T08:22:32.025" v="311" actId="20577"/>
          <ac:spMkLst>
            <pc:docMk/>
            <pc:sldMk cId="84539703" sldId="417"/>
            <ac:spMk id="2" creationId="{E3186E34-E356-4FFB-A9A2-6537587AC426}"/>
          </ac:spMkLst>
        </pc:spChg>
      </pc:sldChg>
      <pc:sldChg chg="ord">
        <pc:chgData name="Anita Bogner" userId="1c011b7f-6c67-4e92-9163-bec0c4b1e8f0" providerId="ADAL" clId="{1114F2AB-748E-4E51-932D-B432F3178F35}" dt="2023-04-26T08:16:26.651" v="221"/>
        <pc:sldMkLst>
          <pc:docMk/>
          <pc:sldMk cId="1944041935" sldId="419"/>
        </pc:sldMkLst>
      </pc:sldChg>
      <pc:sldChg chg="delSp modSp mod modShow modNotesTx">
        <pc:chgData name="Anita Bogner" userId="1c011b7f-6c67-4e92-9163-bec0c4b1e8f0" providerId="ADAL" clId="{1114F2AB-748E-4E51-932D-B432F3178F35}" dt="2023-04-26T08:25:39.055" v="312" actId="729"/>
        <pc:sldMkLst>
          <pc:docMk/>
          <pc:sldMk cId="2635485115" sldId="420"/>
        </pc:sldMkLst>
        <pc:spChg chg="del">
          <ac:chgData name="Anita Bogner" userId="1c011b7f-6c67-4e92-9163-bec0c4b1e8f0" providerId="ADAL" clId="{1114F2AB-748E-4E51-932D-B432F3178F35}" dt="2023-04-20T14:57:51.927" v="4" actId="478"/>
          <ac:spMkLst>
            <pc:docMk/>
            <pc:sldMk cId="2635485115" sldId="420"/>
            <ac:spMk id="11" creationId="{8A183762-426A-45EE-A264-B7D35A495F07}"/>
          </ac:spMkLst>
        </pc:spChg>
        <pc:spChg chg="mod">
          <ac:chgData name="Anita Bogner" userId="1c011b7f-6c67-4e92-9163-bec0c4b1e8f0" providerId="ADAL" clId="{1114F2AB-748E-4E51-932D-B432F3178F35}" dt="2023-04-20T14:58:38.918" v="23" actId="1035"/>
          <ac:spMkLst>
            <pc:docMk/>
            <pc:sldMk cId="2635485115" sldId="420"/>
            <ac:spMk id="12" creationId="{C53E56D5-5A5D-4C72-94A9-6F69C521C60C}"/>
          </ac:spMkLst>
        </pc:spChg>
        <pc:picChg chg="del">
          <ac:chgData name="Anita Bogner" userId="1c011b7f-6c67-4e92-9163-bec0c4b1e8f0" providerId="ADAL" clId="{1114F2AB-748E-4E51-932D-B432F3178F35}" dt="2023-04-20T14:57:48.707" v="3" actId="478"/>
          <ac:picMkLst>
            <pc:docMk/>
            <pc:sldMk cId="2635485115" sldId="420"/>
            <ac:picMk id="2" creationId="{33914347-54C6-456A-CA69-AC83D4D04BF3}"/>
          </ac:picMkLst>
        </pc:picChg>
        <pc:picChg chg="mod">
          <ac:chgData name="Anita Bogner" userId="1c011b7f-6c67-4e92-9163-bec0c4b1e8f0" providerId="ADAL" clId="{1114F2AB-748E-4E51-932D-B432F3178F35}" dt="2023-04-20T14:58:29.610" v="7" actId="14100"/>
          <ac:picMkLst>
            <pc:docMk/>
            <pc:sldMk cId="2635485115" sldId="420"/>
            <ac:picMk id="19" creationId="{2FB3BCED-5B06-4413-A7C3-5A03FB69814A}"/>
          </ac:picMkLst>
        </pc:picChg>
        <pc:picChg chg="mod">
          <ac:chgData name="Anita Bogner" userId="1c011b7f-6c67-4e92-9163-bec0c4b1e8f0" providerId="ADAL" clId="{1114F2AB-748E-4E51-932D-B432F3178F35}" dt="2023-04-20T14:58:29.610" v="7" actId="14100"/>
          <ac:picMkLst>
            <pc:docMk/>
            <pc:sldMk cId="2635485115" sldId="420"/>
            <ac:picMk id="35" creationId="{27BA602E-B661-4299-8568-506E8D0723C1}"/>
          </ac:picMkLst>
        </pc:picChg>
      </pc:sldChg>
      <pc:sldChg chg="del">
        <pc:chgData name="Anita Bogner" userId="1c011b7f-6c67-4e92-9163-bec0c4b1e8f0" providerId="ADAL" clId="{1114F2AB-748E-4E51-932D-B432F3178F35}" dt="2023-04-20T14:59:16.672" v="27" actId="47"/>
        <pc:sldMkLst>
          <pc:docMk/>
          <pc:sldMk cId="693710961" sldId="422"/>
        </pc:sldMkLst>
      </pc:sldChg>
      <pc:sldChg chg="delSp modSp mod modShow">
        <pc:chgData name="Anita Bogner" userId="1c011b7f-6c67-4e92-9163-bec0c4b1e8f0" providerId="ADAL" clId="{1114F2AB-748E-4E51-932D-B432F3178F35}" dt="2023-04-26T08:26:03.136" v="313" actId="729"/>
        <pc:sldMkLst>
          <pc:docMk/>
          <pc:sldMk cId="2190671556" sldId="426"/>
        </pc:sldMkLst>
        <pc:spChg chg="mod">
          <ac:chgData name="Anita Bogner" userId="1c011b7f-6c67-4e92-9163-bec0c4b1e8f0" providerId="ADAL" clId="{1114F2AB-748E-4E51-932D-B432F3178F35}" dt="2023-04-20T15:00:18.226" v="101" actId="1035"/>
          <ac:spMkLst>
            <pc:docMk/>
            <pc:sldMk cId="2190671556" sldId="426"/>
            <ac:spMk id="12" creationId="{C53E56D5-5A5D-4C72-94A9-6F69C521C60C}"/>
          </ac:spMkLst>
        </pc:spChg>
        <pc:spChg chg="del">
          <ac:chgData name="Anita Bogner" userId="1c011b7f-6c67-4e92-9163-bec0c4b1e8f0" providerId="ADAL" clId="{1114F2AB-748E-4E51-932D-B432F3178F35}" dt="2023-04-20T14:59:25.898" v="31" actId="478"/>
          <ac:spMkLst>
            <pc:docMk/>
            <pc:sldMk cId="2190671556" sldId="426"/>
            <ac:spMk id="18" creationId="{E2224D97-F976-4D72-A99E-25E86C34C938}"/>
          </ac:spMkLst>
        </pc:spChg>
        <pc:picChg chg="del mod">
          <ac:chgData name="Anita Bogner" userId="1c011b7f-6c67-4e92-9163-bec0c4b1e8f0" providerId="ADAL" clId="{1114F2AB-748E-4E51-932D-B432F3178F35}" dt="2023-04-20T14:59:22.501" v="30" actId="478"/>
          <ac:picMkLst>
            <pc:docMk/>
            <pc:sldMk cId="2190671556" sldId="426"/>
            <ac:picMk id="2" creationId="{B26A7733-8813-7AC0-C2AD-94E1DE505E0C}"/>
          </ac:picMkLst>
        </pc:picChg>
        <pc:picChg chg="mod">
          <ac:chgData name="Anita Bogner" userId="1c011b7f-6c67-4e92-9163-bec0c4b1e8f0" providerId="ADAL" clId="{1114F2AB-748E-4E51-932D-B432F3178F35}" dt="2023-04-20T15:00:58.021" v="139" actId="1037"/>
          <ac:picMkLst>
            <pc:docMk/>
            <pc:sldMk cId="2190671556" sldId="426"/>
            <ac:picMk id="7" creationId="{36C0E838-BD69-417E-8983-1276E74336E0}"/>
          </ac:picMkLst>
        </pc:picChg>
        <pc:picChg chg="mod">
          <ac:chgData name="Anita Bogner" userId="1c011b7f-6c67-4e92-9163-bec0c4b1e8f0" providerId="ADAL" clId="{1114F2AB-748E-4E51-932D-B432F3178F35}" dt="2023-04-20T15:00:58.021" v="139" actId="1037"/>
          <ac:picMkLst>
            <pc:docMk/>
            <pc:sldMk cId="2190671556" sldId="426"/>
            <ac:picMk id="23" creationId="{E4EB14E4-C438-4531-A99B-6E64BA6695C7}"/>
          </ac:picMkLst>
        </pc:picChg>
        <pc:picChg chg="mod">
          <ac:chgData name="Anita Bogner" userId="1c011b7f-6c67-4e92-9163-bec0c4b1e8f0" providerId="ADAL" clId="{1114F2AB-748E-4E51-932D-B432F3178F35}" dt="2023-04-20T15:00:58.021" v="139" actId="1037"/>
          <ac:picMkLst>
            <pc:docMk/>
            <pc:sldMk cId="2190671556" sldId="426"/>
            <ac:picMk id="24" creationId="{314939D0-F8B3-4451-A28A-414033BFCB55}"/>
          </ac:picMkLst>
        </pc:picChg>
        <pc:picChg chg="mod">
          <ac:chgData name="Anita Bogner" userId="1c011b7f-6c67-4e92-9163-bec0c4b1e8f0" providerId="ADAL" clId="{1114F2AB-748E-4E51-932D-B432F3178F35}" dt="2023-04-20T15:00:58.021" v="139" actId="1037"/>
          <ac:picMkLst>
            <pc:docMk/>
            <pc:sldMk cId="2190671556" sldId="426"/>
            <ac:picMk id="25" creationId="{98E40615-1A69-4664-95BA-81AD5345CC3B}"/>
          </ac:picMkLst>
        </pc:picChg>
        <pc:picChg chg="mod">
          <ac:chgData name="Anita Bogner" userId="1c011b7f-6c67-4e92-9163-bec0c4b1e8f0" providerId="ADAL" clId="{1114F2AB-748E-4E51-932D-B432F3178F35}" dt="2023-04-20T15:00:58.021" v="139" actId="1037"/>
          <ac:picMkLst>
            <pc:docMk/>
            <pc:sldMk cId="2190671556" sldId="426"/>
            <ac:picMk id="26" creationId="{7CA590C2-2539-4BCB-B6BC-B6B7F638B36D}"/>
          </ac:picMkLst>
        </pc:picChg>
        <pc:picChg chg="mod">
          <ac:chgData name="Anita Bogner" userId="1c011b7f-6c67-4e92-9163-bec0c4b1e8f0" providerId="ADAL" clId="{1114F2AB-748E-4E51-932D-B432F3178F35}" dt="2023-04-20T15:00:58.021" v="139" actId="1037"/>
          <ac:picMkLst>
            <pc:docMk/>
            <pc:sldMk cId="2190671556" sldId="426"/>
            <ac:picMk id="27" creationId="{4623DD7A-A512-4883-BCB2-5EBD9FF194F6}"/>
          </ac:picMkLst>
        </pc:picChg>
        <pc:picChg chg="mod">
          <ac:chgData name="Anita Bogner" userId="1c011b7f-6c67-4e92-9163-bec0c4b1e8f0" providerId="ADAL" clId="{1114F2AB-748E-4E51-932D-B432F3178F35}" dt="2023-04-20T15:00:58.021" v="139" actId="1037"/>
          <ac:picMkLst>
            <pc:docMk/>
            <pc:sldMk cId="2190671556" sldId="426"/>
            <ac:picMk id="28" creationId="{C78D0BE6-A938-463D-A017-38CB38071F16}"/>
          </ac:picMkLst>
        </pc:picChg>
        <pc:picChg chg="mod">
          <ac:chgData name="Anita Bogner" userId="1c011b7f-6c67-4e92-9163-bec0c4b1e8f0" providerId="ADAL" clId="{1114F2AB-748E-4E51-932D-B432F3178F35}" dt="2023-04-20T15:01:09.345" v="175" actId="1037"/>
          <ac:picMkLst>
            <pc:docMk/>
            <pc:sldMk cId="2190671556" sldId="426"/>
            <ac:picMk id="31" creationId="{27AE8C2D-3F00-4B7F-A738-2959D5484C95}"/>
          </ac:picMkLst>
        </pc:picChg>
      </pc:sldChg>
      <pc:sldChg chg="del">
        <pc:chgData name="Anita Bogner" userId="1c011b7f-6c67-4e92-9163-bec0c4b1e8f0" providerId="ADAL" clId="{1114F2AB-748E-4E51-932D-B432F3178F35}" dt="2023-04-20T15:11:29.650" v="216" actId="2696"/>
        <pc:sldMkLst>
          <pc:docMk/>
          <pc:sldMk cId="1112595874" sldId="428"/>
        </pc:sldMkLst>
      </pc:sldChg>
      <pc:sldChg chg="mod ord modShow modNotesTx">
        <pc:chgData name="Anita Bogner" userId="1c011b7f-6c67-4e92-9163-bec0c4b1e8f0" providerId="ADAL" clId="{1114F2AB-748E-4E51-932D-B432F3178F35}" dt="2023-04-27T05:56:08.480" v="337"/>
        <pc:sldMkLst>
          <pc:docMk/>
          <pc:sldMk cId="2355581054" sldId="430"/>
        </pc:sldMkLst>
      </pc:sldChg>
      <pc:sldChg chg="del">
        <pc:chgData name="Anita Bogner" userId="1c011b7f-6c67-4e92-9163-bec0c4b1e8f0" providerId="ADAL" clId="{1114F2AB-748E-4E51-932D-B432F3178F35}" dt="2023-04-20T14:57:43.291" v="2" actId="47"/>
        <pc:sldMkLst>
          <pc:docMk/>
          <pc:sldMk cId="3699750645" sldId="431"/>
        </pc:sldMkLst>
      </pc:sldChg>
      <pc:sldChg chg="del">
        <pc:chgData name="Anita Bogner" userId="1c011b7f-6c67-4e92-9163-bec0c4b1e8f0" providerId="ADAL" clId="{1114F2AB-748E-4E51-932D-B432F3178F35}" dt="2023-04-20T14:59:18.846" v="28" actId="47"/>
        <pc:sldMkLst>
          <pc:docMk/>
          <pc:sldMk cId="116471306" sldId="432"/>
        </pc:sldMkLst>
      </pc:sldChg>
      <pc:sldChg chg="addSp delSp modSp mod ord delAnim modAnim">
        <pc:chgData name="Anita Bogner" userId="1c011b7f-6c67-4e92-9163-bec0c4b1e8f0" providerId="ADAL" clId="{1114F2AB-748E-4E51-932D-B432F3178F35}" dt="2023-04-20T15:12:56.300" v="219"/>
        <pc:sldMkLst>
          <pc:docMk/>
          <pc:sldMk cId="1008406183" sldId="434"/>
        </pc:sldMkLst>
        <pc:spChg chg="mod">
          <ac:chgData name="Anita Bogner" userId="1c011b7f-6c67-4e92-9163-bec0c4b1e8f0" providerId="ADAL" clId="{1114F2AB-748E-4E51-932D-B432F3178F35}" dt="2023-04-20T15:01:21.399" v="183" actId="20577"/>
          <ac:spMkLst>
            <pc:docMk/>
            <pc:sldMk cId="1008406183" sldId="434"/>
            <ac:spMk id="10" creationId="{2CDF6CD8-083A-441D-AA98-463930908663}"/>
          </ac:spMkLst>
        </pc:spChg>
        <pc:spChg chg="add del">
          <ac:chgData name="Anita Bogner" userId="1c011b7f-6c67-4e92-9163-bec0c4b1e8f0" providerId="ADAL" clId="{1114F2AB-748E-4E51-932D-B432F3178F35}" dt="2023-04-20T15:07:16.227" v="200" actId="22"/>
          <ac:spMkLst>
            <pc:docMk/>
            <pc:sldMk cId="1008406183" sldId="434"/>
            <ac:spMk id="13" creationId="{F4E86672-3C5A-3905-D4CB-D26EAFDC5C2D}"/>
          </ac:spMkLst>
        </pc:spChg>
        <pc:picChg chg="add mod modCrop">
          <ac:chgData name="Anita Bogner" userId="1c011b7f-6c67-4e92-9163-bec0c4b1e8f0" providerId="ADAL" clId="{1114F2AB-748E-4E51-932D-B432F3178F35}" dt="2023-04-20T15:06:48.456" v="198" actId="1036"/>
          <ac:picMkLst>
            <pc:docMk/>
            <pc:sldMk cId="1008406183" sldId="434"/>
            <ac:picMk id="8" creationId="{DB8CED4B-7504-22B4-9990-C7F10A4A40BB}"/>
          </ac:picMkLst>
        </pc:picChg>
        <pc:picChg chg="del mod">
          <ac:chgData name="Anita Bogner" userId="1c011b7f-6c67-4e92-9163-bec0c4b1e8f0" providerId="ADAL" clId="{1114F2AB-748E-4E51-932D-B432F3178F35}" dt="2023-04-20T15:01:17.143" v="177" actId="478"/>
          <ac:picMkLst>
            <pc:docMk/>
            <pc:sldMk cId="1008406183" sldId="434"/>
            <ac:picMk id="9" creationId="{727B8C8D-79EB-4CCA-BB35-70E9F1C4305D}"/>
          </ac:picMkLst>
        </pc:picChg>
      </pc:sldChg>
      <pc:sldChg chg="addSp delSp modSp add mod delAnim modNotesTx">
        <pc:chgData name="Anita Bogner" userId="1c011b7f-6c67-4e92-9163-bec0c4b1e8f0" providerId="ADAL" clId="{1114F2AB-748E-4E51-932D-B432F3178F35}" dt="2023-04-26T08:26:55.254" v="314" actId="6549"/>
        <pc:sldMkLst>
          <pc:docMk/>
          <pc:sldMk cId="1569535556" sldId="435"/>
        </pc:sldMkLst>
        <pc:spChg chg="del">
          <ac:chgData name="Anita Bogner" userId="1c011b7f-6c67-4e92-9163-bec0c4b1e8f0" providerId="ADAL" clId="{1114F2AB-748E-4E51-932D-B432F3178F35}" dt="2023-04-20T15:10:22.863" v="202" actId="478"/>
          <ac:spMkLst>
            <pc:docMk/>
            <pc:sldMk cId="1569535556" sldId="435"/>
            <ac:spMk id="6" creationId="{2EE04816-6D56-3229-DABB-B002591934ED}"/>
          </ac:spMkLst>
        </pc:spChg>
        <pc:spChg chg="del">
          <ac:chgData name="Anita Bogner" userId="1c011b7f-6c67-4e92-9163-bec0c4b1e8f0" providerId="ADAL" clId="{1114F2AB-748E-4E51-932D-B432F3178F35}" dt="2023-04-20T15:10:22.863" v="202" actId="478"/>
          <ac:spMkLst>
            <pc:docMk/>
            <pc:sldMk cId="1569535556" sldId="435"/>
            <ac:spMk id="10" creationId="{2CDF6CD8-083A-441D-AA98-463930908663}"/>
          </ac:spMkLst>
        </pc:spChg>
        <pc:spChg chg="del">
          <ac:chgData name="Anita Bogner" userId="1c011b7f-6c67-4e92-9163-bec0c4b1e8f0" providerId="ADAL" clId="{1114F2AB-748E-4E51-932D-B432F3178F35}" dt="2023-04-20T15:10:22.863" v="202" actId="478"/>
          <ac:spMkLst>
            <pc:docMk/>
            <pc:sldMk cId="1569535556" sldId="435"/>
            <ac:spMk id="11" creationId="{6FB8C295-EA34-4612-914A-DDFC640C5B90}"/>
          </ac:spMkLst>
        </pc:spChg>
        <pc:spChg chg="del">
          <ac:chgData name="Anita Bogner" userId="1c011b7f-6c67-4e92-9163-bec0c4b1e8f0" providerId="ADAL" clId="{1114F2AB-748E-4E51-932D-B432F3178F35}" dt="2023-04-20T15:10:22.863" v="202" actId="478"/>
          <ac:spMkLst>
            <pc:docMk/>
            <pc:sldMk cId="1569535556" sldId="435"/>
            <ac:spMk id="14" creationId="{0F665A64-F707-4ED7-B499-336CE1EBA57A}"/>
          </ac:spMkLst>
        </pc:spChg>
        <pc:spChg chg="del">
          <ac:chgData name="Anita Bogner" userId="1c011b7f-6c67-4e92-9163-bec0c4b1e8f0" providerId="ADAL" clId="{1114F2AB-748E-4E51-932D-B432F3178F35}" dt="2023-04-20T15:10:22.863" v="202" actId="478"/>
          <ac:spMkLst>
            <pc:docMk/>
            <pc:sldMk cId="1569535556" sldId="435"/>
            <ac:spMk id="15" creationId="{048F2B93-D241-41DC-BB40-5C842C1F1067}"/>
          </ac:spMkLst>
        </pc:spChg>
        <pc:picChg chg="del">
          <ac:chgData name="Anita Bogner" userId="1c011b7f-6c67-4e92-9163-bec0c4b1e8f0" providerId="ADAL" clId="{1114F2AB-748E-4E51-932D-B432F3178F35}" dt="2023-04-20T15:10:22.863" v="202" actId="478"/>
          <ac:picMkLst>
            <pc:docMk/>
            <pc:sldMk cId="1569535556" sldId="435"/>
            <ac:picMk id="2" creationId="{4A30423C-67A2-EB55-2E1A-07B5DD163DCE}"/>
          </ac:picMkLst>
        </pc:picChg>
        <pc:picChg chg="del">
          <ac:chgData name="Anita Bogner" userId="1c011b7f-6c67-4e92-9163-bec0c4b1e8f0" providerId="ADAL" clId="{1114F2AB-748E-4E51-932D-B432F3178F35}" dt="2023-04-20T15:10:24.919" v="203" actId="478"/>
          <ac:picMkLst>
            <pc:docMk/>
            <pc:sldMk cId="1569535556" sldId="435"/>
            <ac:picMk id="8" creationId="{DB8CED4B-7504-22B4-9990-C7F10A4A40BB}"/>
          </ac:picMkLst>
        </pc:picChg>
        <pc:picChg chg="add mod">
          <ac:chgData name="Anita Bogner" userId="1c011b7f-6c67-4e92-9163-bec0c4b1e8f0" providerId="ADAL" clId="{1114F2AB-748E-4E51-932D-B432F3178F35}" dt="2023-04-20T15:11:01.500" v="215" actId="1036"/>
          <ac:picMkLst>
            <pc:docMk/>
            <pc:sldMk cId="1569535556" sldId="435"/>
            <ac:picMk id="9" creationId="{76256311-189E-CB28-1F79-0BE758C9A547}"/>
          </ac:picMkLst>
        </pc:picChg>
        <pc:picChg chg="del">
          <ac:chgData name="Anita Bogner" userId="1c011b7f-6c67-4e92-9163-bec0c4b1e8f0" providerId="ADAL" clId="{1114F2AB-748E-4E51-932D-B432F3178F35}" dt="2023-04-20T15:10:26.501" v="204" actId="478"/>
          <ac:picMkLst>
            <pc:docMk/>
            <pc:sldMk cId="1569535556" sldId="435"/>
            <ac:picMk id="16" creationId="{84FB6EE2-AD80-4DFD-AE23-709DEBDD7BD4}"/>
          </ac:picMkLst>
        </pc:picChg>
        <pc:picChg chg="del">
          <ac:chgData name="Anita Bogner" userId="1c011b7f-6c67-4e92-9163-bec0c4b1e8f0" providerId="ADAL" clId="{1114F2AB-748E-4E51-932D-B432F3178F35}" dt="2023-04-20T15:10:28.069" v="205" actId="478"/>
          <ac:picMkLst>
            <pc:docMk/>
            <pc:sldMk cId="1569535556" sldId="435"/>
            <ac:picMk id="20" creationId="{EDD9353A-6BF9-4B29-958F-66C7A92075A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04/27/2023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‹Nr.›</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In unserer Station möchten wir mit euch einen Ausflug in die Welt der Software-Entwicklung machen und euch zeigen wie der Alltag von einem „Software-Hero“ aussieht</a:t>
            </a:r>
          </a:p>
        </p:txBody>
      </p:sp>
      <p:sp>
        <p:nvSpPr>
          <p:cNvPr id="4" name="Foliennummernplatzhalt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111795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Bevor wir uns auf die Software-Entwicklung stürzen wollen wir noch 2 Fragen klären</a:t>
            </a:r>
          </a:p>
          <a:p>
            <a:br>
              <a:rPr lang="de-AT" dirty="0"/>
            </a:br>
            <a:r>
              <a:rPr lang="de-AT" dirty="0"/>
              <a:t>1) Frage in die Runde: was ist den „Software“ überhaupt? (Wo ist Software überall drin? Welche Software benutzt ihr?)</a:t>
            </a:r>
          </a:p>
          <a:p>
            <a:endParaRPr lang="de-AT" dirty="0"/>
          </a:p>
          <a:p>
            <a:pPr marL="171450" indent="-171450">
              <a:buFontTx/>
              <a:buChar char="-"/>
            </a:pPr>
            <a:r>
              <a:rPr lang="de-AT" dirty="0"/>
              <a:t>Alle Programme auf dem PC, alle Apps auf dem Handy, alle Websites</a:t>
            </a:r>
          </a:p>
          <a:p>
            <a:pPr marL="171450" indent="-171450">
              <a:buFontTx/>
              <a:buChar char="-"/>
            </a:pPr>
            <a:r>
              <a:rPr lang="de-AT" dirty="0"/>
              <a:t>aber auch alle Spiele (egal ob auf dem Handy, der Konsole oder dem PC)</a:t>
            </a:r>
          </a:p>
          <a:p>
            <a:pPr marL="171450" indent="-171450">
              <a:buFontTx/>
              <a:buChar char="-"/>
            </a:pPr>
            <a:r>
              <a:rPr lang="de-AT" dirty="0"/>
              <a:t>Aber </a:t>
            </a:r>
            <a:r>
              <a:rPr lang="de-AT" dirty="0" err="1"/>
              <a:t>zB</a:t>
            </a:r>
            <a:r>
              <a:rPr lang="de-AT" dirty="0"/>
              <a:t> auch In Fahrzeugen (</a:t>
            </a:r>
            <a:r>
              <a:rPr lang="de-AT" dirty="0" err="1"/>
              <a:t>zB</a:t>
            </a:r>
            <a:r>
              <a:rPr lang="de-AT" dirty="0"/>
              <a:t> das Navi im Auto oder der </a:t>
            </a:r>
            <a:r>
              <a:rPr lang="de-AT" dirty="0" err="1"/>
              <a:t>Boardcomputer</a:t>
            </a:r>
            <a:r>
              <a:rPr lang="de-AT" dirty="0"/>
              <a:t> in Fahrzeugen</a:t>
            </a:r>
          </a:p>
          <a:p>
            <a:pPr marL="171450" indent="-171450">
              <a:buFontTx/>
              <a:buChar char="-"/>
            </a:pPr>
            <a:r>
              <a:rPr lang="de-AT" dirty="0"/>
              <a:t>Und auch versteckt in vielen alltäglichen Gegenständen (</a:t>
            </a:r>
            <a:r>
              <a:rPr lang="de-AT" dirty="0" err="1"/>
              <a:t>zB</a:t>
            </a:r>
            <a:r>
              <a:rPr lang="de-AT" dirty="0"/>
              <a:t> Alexa/Siri, Smartwatches…)</a:t>
            </a:r>
          </a:p>
        </p:txBody>
      </p:sp>
      <p:sp>
        <p:nvSpPr>
          <p:cNvPr id="4" name="Foliennummernplatzhalter 3"/>
          <p:cNvSpPr>
            <a:spLocks noGrp="1"/>
          </p:cNvSpPr>
          <p:nvPr>
            <p:ph type="sldNum" sz="quarter" idx="5"/>
          </p:nvPr>
        </p:nvSpPr>
        <p:spPr/>
        <p:txBody>
          <a:bodyPr/>
          <a:lstStyle/>
          <a:p>
            <a:fld id="{B44BD0DB-DBA5-CC42-9658-2AE30D9BBD30}" type="slidenum">
              <a:rPr lang="en-PT" smtClean="0"/>
              <a:t>2</a:t>
            </a:fld>
            <a:endParaRPr lang="en-PT"/>
          </a:p>
        </p:txBody>
      </p:sp>
    </p:spTree>
    <p:extLst>
      <p:ext uri="{BB962C8B-B14F-4D97-AF65-F5344CB8AC3E}">
        <p14:creationId xmlns:p14="http://schemas.microsoft.com/office/powerpoint/2010/main" val="1812882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Und die 2. Frage ist dann „Wie wird Software gemacht“? </a:t>
            </a:r>
            <a:r>
              <a:rPr lang="de-AT" dirty="0" err="1"/>
              <a:t>Bzw</a:t>
            </a:r>
            <a:r>
              <a:rPr lang="de-AT" dirty="0"/>
              <a:t> „Woraus besteht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p>
            <a:endParaRPr lang="de-AT" dirty="0"/>
          </a:p>
          <a:p>
            <a:pPr marL="171450" indent="-171450">
              <a:buFontTx/>
              <a:buChar char="-"/>
            </a:pPr>
            <a:r>
              <a:rPr lang="de-AT" dirty="0"/>
              <a:t>Computer verstehen nur Binärsprache (die aus 0 und 1 besteht).</a:t>
            </a:r>
            <a:br>
              <a:rPr lang="de-AT" dirty="0"/>
            </a:br>
            <a:endParaRPr lang="de-AT" dirty="0"/>
          </a:p>
          <a:p>
            <a:pPr marL="171450" indent="-171450">
              <a:buFontTx/>
              <a:buChar char="-"/>
            </a:pPr>
            <a:r>
              <a:rPr lang="de-AT" dirty="0"/>
              <a:t>Da diese für den Menschen schwer verständlich ist wurden </a:t>
            </a:r>
            <a:r>
              <a:rPr lang="de-AT" dirty="0" err="1"/>
              <a:t>soganannte</a:t>
            </a:r>
            <a:r>
              <a:rPr lang="de-AT" dirty="0"/>
              <a:t> Programmiersprachen erfunden mittels derer man mit den Computer reden und ihm Anweisungen geben kann.</a:t>
            </a:r>
            <a:br>
              <a:rPr lang="de-AT" dirty="0"/>
            </a:br>
            <a:endParaRPr lang="de-AT" dirty="0"/>
          </a:p>
          <a:p>
            <a:pPr marL="171450" indent="-171450">
              <a:buFontTx/>
              <a:buChar char="-"/>
            </a:pPr>
            <a:r>
              <a:rPr lang="de-DE" b="0" i="0" dirty="0">
                <a:solidFill>
                  <a:srgbClr val="333333"/>
                </a:solidFill>
                <a:effectLst/>
                <a:latin typeface="-apple-system"/>
              </a:rPr>
              <a:t>Die geschriebenen Anweisungen nennt man „Quell-Code“ und dieser macht im wesentlichen die Software aus.</a:t>
            </a:r>
          </a:p>
          <a:p>
            <a:pPr marL="171450" indent="-171450">
              <a:buFontTx/>
              <a:buChar char="-"/>
            </a:pPr>
            <a:endParaRPr lang="de-DE" b="0" i="0" dirty="0">
              <a:solidFill>
                <a:srgbClr val="333333"/>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AT" dirty="0"/>
              <a:t>Den Prozess des „Erschaffens“ von Software nennt man Software-Entwicklung</a:t>
            </a:r>
            <a:endParaRPr lang="de-DE" b="0" i="0" dirty="0">
              <a:solidFill>
                <a:srgbClr val="333333"/>
              </a:solidFill>
              <a:effectLst/>
              <a:latin typeface="-apple-system"/>
            </a:endParaRPr>
          </a:p>
          <a:p>
            <a:pPr marL="0" indent="0" algn="l">
              <a:buFontTx/>
              <a:buNone/>
            </a:pPr>
            <a:br>
              <a:rPr lang="de-DE" b="0" i="0" dirty="0">
                <a:solidFill>
                  <a:srgbClr val="333333"/>
                </a:solidFill>
                <a:effectLst/>
                <a:latin typeface="-apple-system"/>
              </a:rPr>
            </a:br>
            <a:r>
              <a:rPr lang="de-DE" b="0" i="0" dirty="0">
                <a:solidFill>
                  <a:srgbClr val="333333"/>
                </a:solidFill>
                <a:effectLst/>
                <a:latin typeface="-apple-system"/>
              </a:rPr>
              <a:t>Jetzt wissen wir was Software ist und woraus sie besteht, aber Software entsteht nicht von alleine!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333333"/>
                </a:solidFill>
                <a:effectLst/>
                <a:latin typeface="-apple-system"/>
              </a:rPr>
              <a:t>D</a:t>
            </a:r>
            <a:r>
              <a:rPr lang="de-AT" dirty="0" err="1"/>
              <a:t>afür</a:t>
            </a:r>
            <a:r>
              <a:rPr lang="de-AT" dirty="0"/>
              <a:t> braucht es jetzt noch etwas ganz wichtiges! =&gt; nächste Folie</a:t>
            </a:r>
          </a:p>
          <a:p>
            <a:pPr marL="171450" indent="-171450" algn="l">
              <a:buFontTx/>
              <a:buChar char="-"/>
            </a:pPr>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3</a:t>
            </a:fld>
            <a:endParaRPr lang="en-PT"/>
          </a:p>
        </p:txBody>
      </p:sp>
    </p:spTree>
    <p:extLst>
      <p:ext uri="{BB962C8B-B14F-4D97-AF65-F5344CB8AC3E}">
        <p14:creationId xmlns:p14="http://schemas.microsoft.com/office/powerpoint/2010/main" val="237709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=&gt;es braucht ein cooles Team von Software-Helden die die </a:t>
            </a:r>
            <a:r>
              <a:rPr lang="de-AT" dirty="0" err="1"/>
              <a:t>Superpowers</a:t>
            </a:r>
            <a:r>
              <a:rPr lang="de-AT" dirty="0"/>
              <a:t> haben, die es braucht um Software zu erschaffen</a:t>
            </a:r>
            <a:br>
              <a:rPr lang="de-AT" dirty="0"/>
            </a:br>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 Wir 3 sind alle Teil eines solchen Team, das heißt wir machen von Beruf her Software. Wir wollen euch heute zeigen wie Software-Entwicklung in der Praxis in etwa abläuft.</a:t>
            </a:r>
            <a:br>
              <a:rPr lang="de-AT" dirty="0">
                <a:sym typeface="Wingdings" panose="05000000000000000000" pitchFamily="2" charset="2"/>
              </a:rPr>
            </a:br>
            <a:r>
              <a:rPr lang="de-AT" dirty="0">
                <a:sym typeface="Wingdings" panose="05000000000000000000" pitchFamily="2" charset="2"/>
              </a:rPr>
              <a:t>- Ein richtiges Software-Team besteht in der Regel aus mehr als 3 Personen, deswegen: </a:t>
            </a:r>
            <a:r>
              <a:rPr lang="de-AT" dirty="0"/>
              <a:t>werdet teil unseres Teams und helft uns bei unserer Flohmarkt-Website!</a:t>
            </a:r>
            <a:endParaRPr lang="de-AT" dirty="0">
              <a:sym typeface="Wingdings" panose="05000000000000000000" pitchFamily="2" charset="2"/>
            </a:endParaRPr>
          </a:p>
          <a:p>
            <a:endParaRPr lang="de-AT" dirty="0"/>
          </a:p>
          <a:p>
            <a:r>
              <a:rPr lang="de-AT" dirty="0"/>
              <a:t>=&gt; Kanban-Board  herzeigen und beschreiben woran wir heut mit ihnen arbeiten werden.</a:t>
            </a:r>
          </a:p>
          <a:p>
            <a:r>
              <a:rPr lang="de-AT" dirty="0" err="1"/>
              <a:t>Evtl</a:t>
            </a:r>
            <a:r>
              <a:rPr lang="de-AT" dirty="0"/>
              <a:t> kurz beschreiben was eine US ist, was ein „Sprint“ ist?</a:t>
            </a:r>
          </a:p>
        </p:txBody>
      </p:sp>
      <p:sp>
        <p:nvSpPr>
          <p:cNvPr id="4" name="Foliennummernplatzhalter 3"/>
          <p:cNvSpPr>
            <a:spLocks noGrp="1"/>
          </p:cNvSpPr>
          <p:nvPr>
            <p:ph type="sldNum" sz="quarter" idx="5"/>
          </p:nvPr>
        </p:nvSpPr>
        <p:spPr/>
        <p:txBody>
          <a:bodyPr/>
          <a:lstStyle/>
          <a:p>
            <a:fld id="{B44BD0DB-DBA5-CC42-9658-2AE30D9BBD30}" type="slidenum">
              <a:rPr lang="en-PT" smtClean="0"/>
              <a:t>4</a:t>
            </a:fld>
            <a:endParaRPr lang="en-PT"/>
          </a:p>
        </p:txBody>
      </p:sp>
    </p:spTree>
    <p:extLst>
      <p:ext uri="{BB962C8B-B14F-4D97-AF65-F5344CB8AC3E}">
        <p14:creationId xmlns:p14="http://schemas.microsoft.com/office/powerpoint/2010/main" val="332138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5</a:t>
            </a:fld>
            <a:endParaRPr lang="en-PT"/>
          </a:p>
        </p:txBody>
      </p:sp>
    </p:spTree>
    <p:extLst>
      <p:ext uri="{BB962C8B-B14F-4D97-AF65-F5344CB8AC3E}">
        <p14:creationId xmlns:p14="http://schemas.microsoft.com/office/powerpoint/2010/main" val="303373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AT" dirty="0"/>
              <a:t>Fragen in die Runde: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AT" dirty="0"/>
              <a:t>Weiß jemand was Software Test ist</a:t>
            </a:r>
            <a:br>
              <a:rPr lang="de-AT" dirty="0"/>
            </a:br>
            <a:r>
              <a:rPr lang="de-AT" dirty="0"/>
              <a:t>=&gt; wir wollen Fehler in der Software finden / schauen ob sie so funktioniert wie sie soll. (Weiß jemand wie Fehler noch genannt 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AT" dirty="0"/>
              <a:t>Was kann alles ein Fehler sein: etwas funktioniert nicht wie gewünscht, etwas fehlt, etwas dauert zu Lange aber auch Tippfehler sind Fehler ;)</a:t>
            </a:r>
          </a:p>
          <a:p>
            <a:pPr marL="171450" indent="-171450">
              <a:buFontTx/>
              <a:buChar char="-"/>
            </a:pPr>
            <a:endParaRPr lang="de-AT" dirty="0"/>
          </a:p>
          <a:p>
            <a:pPr marL="171450" indent="-171450">
              <a:buFontTx/>
              <a:buChar char="-"/>
            </a:pPr>
            <a:r>
              <a:rPr lang="de-AT" dirty="0"/>
              <a:t>Wieso ist Software-Test wichtig?</a:t>
            </a:r>
          </a:p>
          <a:p>
            <a:pPr marL="628650" lvl="1" indent="-171450">
              <a:buFontTx/>
              <a:buChar char="-"/>
            </a:pPr>
            <a:r>
              <a:rPr lang="de-AT" dirty="0"/>
              <a:t>Fehler sind nervig für den Benutzer (stellt euch vor ihr spielt ein cooles Spiel am Handy aber immer kurz vor Levelende stürzt es ab)</a:t>
            </a:r>
          </a:p>
          <a:p>
            <a:pPr marL="628650" lvl="1" indent="-171450">
              <a:buFontTx/>
              <a:buChar char="-"/>
            </a:pPr>
            <a:r>
              <a:rPr lang="de-AT" dirty="0"/>
              <a:t>Oder stellt euch vor ihr wollt euer Freundin eine Nachricht im WhatsApp schreiben aber die Nachricht kommt nie an oder landet stattdessen bei einem eurer Eltern.</a:t>
            </a:r>
          </a:p>
          <a:p>
            <a:pPr marL="628650" lvl="1" indent="-171450">
              <a:buFontTx/>
              <a:buChar char="-"/>
            </a:pPr>
            <a:r>
              <a:rPr lang="de-AT" dirty="0"/>
              <a:t>Es kann aber je nachdem um welche Software es sich handelt auch um viel Geld oder die Gesundheit von Menschen gehen (</a:t>
            </a:r>
            <a:r>
              <a:rPr lang="de-AT" dirty="0" err="1"/>
              <a:t>zB</a:t>
            </a:r>
            <a:r>
              <a:rPr lang="de-AT" dirty="0"/>
              <a:t> Bankensoftware, medizinische Geräte oder Steuerung von Fahrzeugen)</a:t>
            </a:r>
          </a:p>
          <a:p>
            <a:pPr marL="628650" lvl="1" indent="-171450">
              <a:buFontTx/>
              <a:buChar char="-"/>
            </a:pPr>
            <a:r>
              <a:rPr lang="de-AT" dirty="0"/>
              <a:t>Keine Firma will ihren Namen finden wenn man im Internet nach den schlimmsten Software-Fehlern aller Zeiten sucht</a:t>
            </a:r>
          </a:p>
          <a:p>
            <a:pPr marL="171450" indent="-171450">
              <a:buFontTx/>
              <a:buChar char="-"/>
            </a:pPr>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896077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Automatisierte Tests sind Tests, die automatisch (also ohne manuelle Interaktion) ablaufen und bestimmte Funktionalitäten in der Software überprüfen.</a:t>
            </a:r>
          </a:p>
          <a:p>
            <a:endParaRPr lang="de-AT" dirty="0"/>
          </a:p>
          <a:p>
            <a:r>
              <a:rPr lang="de-AT" dirty="0"/>
              <a:t>wieso ist das wichtig? Reicht nicht manueller Test?</a:t>
            </a:r>
          </a:p>
          <a:p>
            <a:r>
              <a:rPr lang="de-AT" dirty="0"/>
              <a:t>Software entsteht </a:t>
            </a:r>
            <a:r>
              <a:rPr lang="de-AT" dirty="0" err="1"/>
              <a:t>itertativ</a:t>
            </a:r>
            <a:r>
              <a:rPr lang="de-AT" dirty="0"/>
              <a:t>, </a:t>
            </a:r>
            <a:r>
              <a:rPr lang="de-AT" dirty="0" err="1"/>
              <a:t>dh</a:t>
            </a:r>
            <a:r>
              <a:rPr lang="de-AT" dirty="0"/>
              <a:t> sie wird in kleinen Teilen immer weiter ausgebaut. Beim Hinzufügen neuer Funktionalität kann es jetzt aber passieren das etwas kaputt gemacht wird dass schon funktioniert hat. </a:t>
            </a:r>
            <a:br>
              <a:rPr lang="de-AT" dirty="0"/>
            </a:br>
            <a:r>
              <a:rPr lang="de-AT" dirty="0"/>
              <a:t>Alles immer wieder manuell testen kostet Zeit und ist langweilig =&gt; automatisierte Tests dienen dazu Sicherzustellen dass nichts kaputt gemacht wurde im Zuge von Änderungen an der Software =&gt; Regressionstest.</a:t>
            </a:r>
          </a:p>
          <a:p>
            <a:endParaRPr lang="de-AT" dirty="0"/>
          </a:p>
          <a:p>
            <a:r>
              <a:rPr lang="de-AT" dirty="0"/>
              <a:t>Automatisierte Tests bestehen genauso aus Code wie auch die Software selbst, nur das dieser Code keine neue Funktionalität hinzufügt sondern Funktionalität testet.</a:t>
            </a:r>
            <a:br>
              <a:rPr lang="de-AT" dirty="0"/>
            </a:br>
            <a:endParaRPr lang="de-AT" dirty="0"/>
          </a:p>
        </p:txBody>
      </p:sp>
      <p:sp>
        <p:nvSpPr>
          <p:cNvPr id="4" name="Foliennummernplatzhalter 3"/>
          <p:cNvSpPr>
            <a:spLocks noGrp="1"/>
          </p:cNvSpPr>
          <p:nvPr>
            <p:ph type="sldNum" sz="quarter" idx="5"/>
          </p:nvPr>
        </p:nvSpPr>
        <p:spPr/>
        <p:txBody>
          <a:bodyPr/>
          <a:lstStyle/>
          <a:p>
            <a:fld id="{B44BD0DB-DBA5-CC42-9658-2AE30D9BBD30}" type="slidenum">
              <a:rPr lang="en-PT" smtClean="0"/>
              <a:t>7</a:t>
            </a:fld>
            <a:endParaRPr lang="en-PT"/>
          </a:p>
        </p:txBody>
      </p:sp>
    </p:spTree>
    <p:extLst>
      <p:ext uri="{BB962C8B-B14F-4D97-AF65-F5344CB8AC3E}">
        <p14:creationId xmlns:p14="http://schemas.microsoft.com/office/powerpoint/2010/main" val="1219592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de-DE"/>
              <a:t>Bild durch Klicken auf Symbol hinzufügen</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de-DE"/>
              <a:t>Bild durch Klicken auf Symbol hinzufügen</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de-DE"/>
              <a:t>Bild durch Klicken auf Symbol hinzufügen</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a:t>Edit multiline description</a:t>
            </a:r>
            <a:endParaRPr lang="en-PT"/>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de-DE"/>
              <a:t>Bild durch Klicken auf Symbol hinzufügen</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de-DE"/>
              <a:t>Bild durch Klicken auf Symbol hinzufügen</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de-DE"/>
              <a:t>Bild durch Klicken auf Symbol hinzufügen</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de-DE"/>
              <a:t>Bild durch Klicken auf Symbol hinzufügen</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de-DE"/>
              <a:t>Bild durch Klicken auf Symbol hinzufügen</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de-DE"/>
              <a:t>Bild durch Klicken auf Symbol hinzufügen</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de-DE"/>
              <a:t>Bild durch Klicken auf Symbol hinzufügen</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de-DE"/>
              <a:t>Bild durch Klicken auf Symbol hinzufügen</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de-DE"/>
              <a:t>Bild durch Klicken auf Symbol hinzufügen</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de-DE"/>
              <a:t>Bild durch Klicken auf Symbol hinzufügen</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de-DE"/>
              <a:t>Bild durch Klicken auf Symbol hinzufügen</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de-DE"/>
              <a:t>Bild durch Klicken auf Symbol hinzufügen</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de-DE"/>
              <a:t>Bild durch Klicken auf Symbol hinzufügen</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de-DE"/>
              <a:t>Bild durch Klicken auf Symbol hinzufügen</a:t>
            </a:r>
            <a:endParaRPr lang="en-PT"/>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de-DE"/>
              <a:t>Bild durch Klicken auf Symbol hinzufügen</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04/27/2023</a:t>
            </a:fld>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‹Nr.›</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jpg"/><Relationship Id="rId21" Type="http://schemas.openxmlformats.org/officeDocument/2006/relationships/image" Target="../media/image37.png"/><Relationship Id="rId7" Type="http://schemas.openxmlformats.org/officeDocument/2006/relationships/image" Target="../media/image23.jpg"/><Relationship Id="rId12" Type="http://schemas.openxmlformats.org/officeDocument/2006/relationships/image" Target="../media/image28.jp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22.jpg"/><Relationship Id="rId11" Type="http://schemas.openxmlformats.org/officeDocument/2006/relationships/image" Target="../media/image27.jpg"/><Relationship Id="rId24" Type="http://schemas.openxmlformats.org/officeDocument/2006/relationships/image" Target="../media/image40.png"/><Relationship Id="rId5" Type="http://schemas.openxmlformats.org/officeDocument/2006/relationships/image" Target="../media/image21.jp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jpg"/><Relationship Id="rId19" Type="http://schemas.openxmlformats.org/officeDocument/2006/relationships/image" Target="../media/image35.png"/><Relationship Id="rId4" Type="http://schemas.openxmlformats.org/officeDocument/2006/relationships/image" Target="../media/image20.jpg"/><Relationship Id="rId9" Type="http://schemas.openxmlformats.org/officeDocument/2006/relationships/image" Target="../media/image25.jpg"/><Relationship Id="rId14" Type="http://schemas.openxmlformats.org/officeDocument/2006/relationships/image" Target="../media/image30.png"/><Relationship Id="rId22"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4.jp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43.jpg"/><Relationship Id="rId5" Type="http://schemas.openxmlformats.org/officeDocument/2006/relationships/hyperlink" Target="https://creativecommons.org/licenses/by/3.0/" TargetMode="External"/><Relationship Id="rId4" Type="http://schemas.openxmlformats.org/officeDocument/2006/relationships/hyperlink" Target="https://deepu.tech/three-tips-for-clean-cod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jpeg"/><Relationship Id="rId7" Type="http://schemas.openxmlformats.org/officeDocument/2006/relationships/hyperlink" Target="https://creativecommons.org/licenses/by-sa/3.0/"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hyperlink" Target="http://www.kaneconsulting.biz/blog/2012/hells-yeah-im-an-introver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50.pn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PNG"/><Relationship Id="rId10" Type="http://schemas.openxmlformats.org/officeDocument/2006/relationships/image" Target="../media/image56.png"/><Relationship Id="rId4" Type="http://schemas.microsoft.com/office/2007/relationships/hdphoto" Target="../media/hdphoto1.wdp"/><Relationship Id="rId9" Type="http://schemas.openxmlformats.org/officeDocument/2006/relationships/image" Target="../media/image55.sv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50.pn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62.png"/><Relationship Id="rId1" Type="http://schemas.openxmlformats.org/officeDocument/2006/relationships/slideLayout" Target="../slideLayouts/slideLayout16.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PNG"/><Relationship Id="rId15" Type="http://schemas.openxmlformats.org/officeDocument/2006/relationships/image" Target="../media/image61.svg"/><Relationship Id="rId10" Type="http://schemas.openxmlformats.org/officeDocument/2006/relationships/image" Target="../media/image56.png"/><Relationship Id="rId4" Type="http://schemas.microsoft.com/office/2007/relationships/hdphoto" Target="../media/hdphoto1.wdp"/><Relationship Id="rId9" Type="http://schemas.openxmlformats.org/officeDocument/2006/relationships/image" Target="../media/image55.svg"/><Relationship Id="rId1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6E34-E356-4FFB-A9A2-6537587AC426}"/>
              </a:ext>
            </a:extLst>
          </p:cNvPr>
          <p:cNvSpPr>
            <a:spLocks noGrp="1"/>
          </p:cNvSpPr>
          <p:nvPr>
            <p:ph type="title"/>
          </p:nvPr>
        </p:nvSpPr>
        <p:spPr>
          <a:xfrm>
            <a:off x="540000" y="2355836"/>
            <a:ext cx="9767782" cy="2462213"/>
          </a:xfrm>
        </p:spPr>
        <p:txBody>
          <a:bodyPr/>
          <a:lstStyle/>
          <a:p>
            <a:pPr algn="ctr">
              <a:lnSpc>
                <a:spcPct val="100000"/>
              </a:lnSpc>
            </a:pPr>
            <a:r>
              <a:rPr lang="en-GB" sz="4000" dirty="0"/>
              <a:t>Software-</a:t>
            </a:r>
            <a:r>
              <a:rPr lang="en-GB" sz="4000" dirty="0" err="1"/>
              <a:t>Entwicklung</a:t>
            </a:r>
            <a:br>
              <a:rPr lang="en-GB" sz="4000" dirty="0"/>
            </a:br>
            <a:r>
              <a:rPr lang="en-GB" sz="4000" dirty="0"/>
              <a:t>und Software-Test</a:t>
            </a:r>
            <a:br>
              <a:rPr lang="en-GB" sz="4000" dirty="0"/>
            </a:br>
            <a:br>
              <a:rPr lang="en-GB" sz="3200" dirty="0"/>
            </a:br>
            <a:r>
              <a:rPr lang="en-GB" sz="2400" dirty="0"/>
              <a:t>Be a Software Hero for one day</a:t>
            </a:r>
            <a:br>
              <a:rPr lang="en-GB" sz="3200" dirty="0"/>
            </a:br>
            <a:endParaRPr lang="en-AT" sz="1800" b="0" dirty="0"/>
          </a:p>
        </p:txBody>
      </p:sp>
      <p:sp>
        <p:nvSpPr>
          <p:cNvPr id="3" name="Text Placeholder 2">
            <a:extLst>
              <a:ext uri="{FF2B5EF4-FFF2-40B4-BE49-F238E27FC236}">
                <a16:creationId xmlns:a16="http://schemas.microsoft.com/office/drawing/2014/main" id="{F524CF39-0CF8-438E-A779-0F269F6CFE15}"/>
              </a:ext>
            </a:extLst>
          </p:cNvPr>
          <p:cNvSpPr>
            <a:spLocks noGrp="1"/>
          </p:cNvSpPr>
          <p:nvPr>
            <p:ph type="body" sz="quarter" idx="10"/>
          </p:nvPr>
        </p:nvSpPr>
        <p:spPr/>
        <p:txBody>
          <a:bodyPr/>
          <a:lstStyle/>
          <a:p>
            <a:r>
              <a:rPr lang="en-GB"/>
              <a:t>Wiener </a:t>
            </a:r>
            <a:r>
              <a:rPr lang="en-GB" err="1"/>
              <a:t>Töchtertag</a:t>
            </a:r>
            <a:r>
              <a:rPr lang="en-GB"/>
              <a:t>, 28.4.2022</a:t>
            </a:r>
            <a:endParaRPr lang="en-AT"/>
          </a:p>
        </p:txBody>
      </p:sp>
    </p:spTree>
    <p:extLst>
      <p:ext uri="{BB962C8B-B14F-4D97-AF65-F5344CB8AC3E}">
        <p14:creationId xmlns:p14="http://schemas.microsoft.com/office/powerpoint/2010/main" val="8453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Grafik 72">
            <a:extLst>
              <a:ext uri="{FF2B5EF4-FFF2-40B4-BE49-F238E27FC236}">
                <a16:creationId xmlns:a16="http://schemas.microsoft.com/office/drawing/2014/main" id="{AC485E10-4FB5-4213-A41A-2CD71F64EEEA}"/>
              </a:ext>
            </a:extLst>
          </p:cNvPr>
          <p:cNvPicPr>
            <a:picLocks noChangeAspect="1"/>
          </p:cNvPicPr>
          <p:nvPr/>
        </p:nvPicPr>
        <p:blipFill rotWithShape="1">
          <a:blip r:embed="rId3"/>
          <a:srcRect l="14406" t="5017" r="17732" b="26797"/>
          <a:stretch/>
        </p:blipFill>
        <p:spPr>
          <a:xfrm>
            <a:off x="3689412" y="1454441"/>
            <a:ext cx="1771692" cy="1260357"/>
          </a:xfrm>
          <a:prstGeom prst="rect">
            <a:avLst/>
          </a:prstGeom>
        </p:spPr>
      </p:pic>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dirty="0"/>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dirty="0"/>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576500" y="3120303"/>
            <a:ext cx="8659163"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4400" dirty="0">
                <a:latin typeface="Equip Medium"/>
              </a:rPr>
              <a:t>Was </a:t>
            </a:r>
            <a:r>
              <a:rPr lang="en-GB" sz="4400" dirty="0" err="1">
                <a:latin typeface="Equip Medium"/>
              </a:rPr>
              <a:t>ist</a:t>
            </a:r>
            <a:r>
              <a:rPr lang="en-GB" sz="4400" dirty="0">
                <a:latin typeface="Equip Medium"/>
              </a:rPr>
              <a:t> Software?</a:t>
            </a:r>
            <a:endParaRPr lang="en-GB" sz="4400" dirty="0"/>
          </a:p>
        </p:txBody>
      </p:sp>
      <p:sp>
        <p:nvSpPr>
          <p:cNvPr id="14" name="Textplatzhalter 5">
            <a:extLst>
              <a:ext uri="{FF2B5EF4-FFF2-40B4-BE49-F238E27FC236}">
                <a16:creationId xmlns:a16="http://schemas.microsoft.com/office/drawing/2014/main" id="{3166949D-F2B2-4EDA-A663-F52DF3F528E5}"/>
              </a:ext>
            </a:extLst>
          </p:cNvPr>
          <p:cNvSpPr txBox="1">
            <a:spLocks/>
          </p:cNvSpPr>
          <p:nvPr/>
        </p:nvSpPr>
        <p:spPr>
          <a:xfrm>
            <a:off x="859807" y="3428047"/>
            <a:ext cx="10790570"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GB" sz="2400">
              <a:latin typeface="Equip Medium"/>
            </a:endParaRPr>
          </a:p>
        </p:txBody>
      </p:sp>
      <p:pic>
        <p:nvPicPr>
          <p:cNvPr id="9" name="Grafik 8" descr="Mobilgerät mit Apps">
            <a:extLst>
              <a:ext uri="{FF2B5EF4-FFF2-40B4-BE49-F238E27FC236}">
                <a16:creationId xmlns:a16="http://schemas.microsoft.com/office/drawing/2014/main" id="{D39C66C8-A9EB-4D16-88EF-2DED689484DA}"/>
              </a:ext>
            </a:extLst>
          </p:cNvPr>
          <p:cNvPicPr>
            <a:picLocks noChangeAspect="1"/>
          </p:cNvPicPr>
          <p:nvPr/>
        </p:nvPicPr>
        <p:blipFill rotWithShape="1">
          <a:blip r:embed="rId4"/>
          <a:srcRect l="11353" t="12350" r="13047" b="7436"/>
          <a:stretch/>
        </p:blipFill>
        <p:spPr>
          <a:xfrm>
            <a:off x="5618415" y="1490202"/>
            <a:ext cx="2039193" cy="1217039"/>
          </a:xfrm>
          <a:prstGeom prst="rect">
            <a:avLst/>
          </a:prstGeom>
        </p:spPr>
      </p:pic>
      <p:pic>
        <p:nvPicPr>
          <p:cNvPr id="16" name="Grafik 15" descr="Ein Bild, das drinnen enthält.&#10;&#10;Automatisch generierte Beschreibung">
            <a:extLst>
              <a:ext uri="{FF2B5EF4-FFF2-40B4-BE49-F238E27FC236}">
                <a16:creationId xmlns:a16="http://schemas.microsoft.com/office/drawing/2014/main" id="{FDEEE91B-7CD5-45F3-815B-B2D6779151F6}"/>
              </a:ext>
            </a:extLst>
          </p:cNvPr>
          <p:cNvPicPr>
            <a:picLocks noChangeAspect="1"/>
          </p:cNvPicPr>
          <p:nvPr/>
        </p:nvPicPr>
        <p:blipFill>
          <a:blip r:embed="rId5"/>
          <a:stretch>
            <a:fillRect/>
          </a:stretch>
        </p:blipFill>
        <p:spPr>
          <a:xfrm>
            <a:off x="6013071" y="4171404"/>
            <a:ext cx="1839157" cy="1225954"/>
          </a:xfrm>
          <a:prstGeom prst="rect">
            <a:avLst/>
          </a:prstGeom>
        </p:spPr>
      </p:pic>
      <p:pic>
        <p:nvPicPr>
          <p:cNvPr id="18" name="Grafik 17" descr="Ein Bild, das Text, Person, haltend, Spiel enthält.&#10;&#10;Automatisch generierte Beschreibung">
            <a:extLst>
              <a:ext uri="{FF2B5EF4-FFF2-40B4-BE49-F238E27FC236}">
                <a16:creationId xmlns:a16="http://schemas.microsoft.com/office/drawing/2014/main" id="{FDAE21CE-5864-483D-9D3F-93AF7FABE846}"/>
              </a:ext>
            </a:extLst>
          </p:cNvPr>
          <p:cNvPicPr>
            <a:picLocks noChangeAspect="1"/>
          </p:cNvPicPr>
          <p:nvPr/>
        </p:nvPicPr>
        <p:blipFill>
          <a:blip r:embed="rId6"/>
          <a:stretch>
            <a:fillRect/>
          </a:stretch>
        </p:blipFill>
        <p:spPr>
          <a:xfrm>
            <a:off x="3655793" y="4171404"/>
            <a:ext cx="1838931" cy="1225954"/>
          </a:xfrm>
          <a:prstGeom prst="rect">
            <a:avLst/>
          </a:prstGeom>
        </p:spPr>
      </p:pic>
      <p:pic>
        <p:nvPicPr>
          <p:cNvPr id="21" name="Grafik 20" descr="Ein Bild, das Tisch, drinnen, sitzend enthält.&#10;&#10;Automatisch generierte Beschreibung">
            <a:extLst>
              <a:ext uri="{FF2B5EF4-FFF2-40B4-BE49-F238E27FC236}">
                <a16:creationId xmlns:a16="http://schemas.microsoft.com/office/drawing/2014/main" id="{73DADC90-3F8B-443D-B805-DAA01D9F9F0C}"/>
              </a:ext>
            </a:extLst>
          </p:cNvPr>
          <p:cNvPicPr>
            <a:picLocks noChangeAspect="1"/>
          </p:cNvPicPr>
          <p:nvPr/>
        </p:nvPicPr>
        <p:blipFill rotWithShape="1">
          <a:blip r:embed="rId7"/>
          <a:srcRect l="13002" t="4719" r="13369" b="4072"/>
          <a:stretch/>
        </p:blipFill>
        <p:spPr>
          <a:xfrm>
            <a:off x="8666005" y="4203235"/>
            <a:ext cx="1307367" cy="1079695"/>
          </a:xfrm>
          <a:prstGeom prst="rect">
            <a:avLst/>
          </a:prstGeom>
        </p:spPr>
      </p:pic>
      <p:pic>
        <p:nvPicPr>
          <p:cNvPr id="23" name="Grafik 22" descr="Ein Bild, das drinnen, Person enthält.&#10;&#10;Automatisch generierte Beschreibung">
            <a:extLst>
              <a:ext uri="{FF2B5EF4-FFF2-40B4-BE49-F238E27FC236}">
                <a16:creationId xmlns:a16="http://schemas.microsoft.com/office/drawing/2014/main" id="{448A1C96-D7AA-4253-B0B6-A89E0F85683F}"/>
              </a:ext>
            </a:extLst>
          </p:cNvPr>
          <p:cNvPicPr>
            <a:picLocks noChangeAspect="1"/>
          </p:cNvPicPr>
          <p:nvPr/>
        </p:nvPicPr>
        <p:blipFill rotWithShape="1">
          <a:blip r:embed="rId8"/>
          <a:srcRect l="48243" t="14135" r="18955" b="48280"/>
          <a:stretch/>
        </p:blipFill>
        <p:spPr>
          <a:xfrm>
            <a:off x="9276090" y="3120303"/>
            <a:ext cx="1339410" cy="1023149"/>
          </a:xfrm>
          <a:prstGeom prst="rect">
            <a:avLst/>
          </a:prstGeom>
        </p:spPr>
      </p:pic>
      <p:pic>
        <p:nvPicPr>
          <p:cNvPr id="29" name="Grafik 28" descr="Flugzeug eines kommerziellen Flugzeugs">
            <a:extLst>
              <a:ext uri="{FF2B5EF4-FFF2-40B4-BE49-F238E27FC236}">
                <a16:creationId xmlns:a16="http://schemas.microsoft.com/office/drawing/2014/main" id="{9FFE65CE-0043-4D9D-A781-AE417A381A16}"/>
              </a:ext>
            </a:extLst>
          </p:cNvPr>
          <p:cNvPicPr>
            <a:picLocks noChangeAspect="1"/>
          </p:cNvPicPr>
          <p:nvPr/>
        </p:nvPicPr>
        <p:blipFill>
          <a:blip r:embed="rId9"/>
          <a:stretch>
            <a:fillRect/>
          </a:stretch>
        </p:blipFill>
        <p:spPr>
          <a:xfrm>
            <a:off x="1578005" y="2540032"/>
            <a:ext cx="1567197" cy="1044798"/>
          </a:xfrm>
          <a:prstGeom prst="rect">
            <a:avLst/>
          </a:prstGeom>
        </p:spPr>
      </p:pic>
      <p:pic>
        <p:nvPicPr>
          <p:cNvPr id="26" name="Grafik 25" descr="Spielflugzeug, das über Wolken unter Sonnenstrahlen fliegt">
            <a:extLst>
              <a:ext uri="{FF2B5EF4-FFF2-40B4-BE49-F238E27FC236}">
                <a16:creationId xmlns:a16="http://schemas.microsoft.com/office/drawing/2014/main" id="{6E1FFF93-40A1-4C70-A9F2-3E4AE4751E1F}"/>
              </a:ext>
            </a:extLst>
          </p:cNvPr>
          <p:cNvPicPr>
            <a:picLocks noChangeAspect="1"/>
          </p:cNvPicPr>
          <p:nvPr/>
        </p:nvPicPr>
        <p:blipFill>
          <a:blip r:embed="rId10"/>
          <a:stretch>
            <a:fillRect/>
          </a:stretch>
        </p:blipFill>
        <p:spPr>
          <a:xfrm>
            <a:off x="798682" y="1907920"/>
            <a:ext cx="1416371" cy="991488"/>
          </a:xfrm>
          <a:prstGeom prst="rect">
            <a:avLst/>
          </a:prstGeom>
        </p:spPr>
      </p:pic>
      <p:pic>
        <p:nvPicPr>
          <p:cNvPr id="35" name="Grafik 34" descr="Neonfarbige Gadgets">
            <a:extLst>
              <a:ext uri="{FF2B5EF4-FFF2-40B4-BE49-F238E27FC236}">
                <a16:creationId xmlns:a16="http://schemas.microsoft.com/office/drawing/2014/main" id="{E0BE60C8-D3C4-44E4-8EAE-CB186A37716B}"/>
              </a:ext>
            </a:extLst>
          </p:cNvPr>
          <p:cNvPicPr>
            <a:picLocks noChangeAspect="1"/>
          </p:cNvPicPr>
          <p:nvPr/>
        </p:nvPicPr>
        <p:blipFill>
          <a:blip r:embed="rId11"/>
          <a:stretch>
            <a:fillRect/>
          </a:stretch>
        </p:blipFill>
        <p:spPr>
          <a:xfrm>
            <a:off x="4988588" y="4679095"/>
            <a:ext cx="1635281" cy="1161207"/>
          </a:xfrm>
          <a:prstGeom prst="rect">
            <a:avLst/>
          </a:prstGeom>
        </p:spPr>
      </p:pic>
      <p:pic>
        <p:nvPicPr>
          <p:cNvPr id="46" name="Grafik 45" descr="Ein Bild, das Person enthält.&#10;&#10;Automatisch generierte Beschreibung">
            <a:extLst>
              <a:ext uri="{FF2B5EF4-FFF2-40B4-BE49-F238E27FC236}">
                <a16:creationId xmlns:a16="http://schemas.microsoft.com/office/drawing/2014/main" id="{5AD0DA7F-A026-4502-8F38-3CBDE46C42A5}"/>
              </a:ext>
            </a:extLst>
          </p:cNvPr>
          <p:cNvPicPr>
            <a:picLocks noChangeAspect="1"/>
          </p:cNvPicPr>
          <p:nvPr/>
        </p:nvPicPr>
        <p:blipFill rotWithShape="1">
          <a:blip r:embed="rId12"/>
          <a:srcRect l="-1" t="1975" r="19087" b="17161"/>
          <a:stretch/>
        </p:blipFill>
        <p:spPr>
          <a:xfrm>
            <a:off x="1163202" y="3732341"/>
            <a:ext cx="1784425" cy="1188889"/>
          </a:xfrm>
          <a:prstGeom prst="rect">
            <a:avLst/>
          </a:prstGeom>
        </p:spPr>
      </p:pic>
      <p:pic>
        <p:nvPicPr>
          <p:cNvPr id="51" name="Grafik 50">
            <a:extLst>
              <a:ext uri="{FF2B5EF4-FFF2-40B4-BE49-F238E27FC236}">
                <a16:creationId xmlns:a16="http://schemas.microsoft.com/office/drawing/2014/main" id="{2851EE9E-94CD-4B9D-B794-CE19EC5F37B9}"/>
              </a:ext>
            </a:extLst>
          </p:cNvPr>
          <p:cNvPicPr>
            <a:picLocks noChangeAspect="1"/>
          </p:cNvPicPr>
          <p:nvPr/>
        </p:nvPicPr>
        <p:blipFill>
          <a:blip r:embed="rId13"/>
          <a:stretch>
            <a:fillRect/>
          </a:stretch>
        </p:blipFill>
        <p:spPr>
          <a:xfrm>
            <a:off x="4667952" y="1663409"/>
            <a:ext cx="277200" cy="277200"/>
          </a:xfrm>
          <a:prstGeom prst="rect">
            <a:avLst/>
          </a:prstGeom>
        </p:spPr>
      </p:pic>
      <p:pic>
        <p:nvPicPr>
          <p:cNvPr id="53" name="Grafik 52">
            <a:extLst>
              <a:ext uri="{FF2B5EF4-FFF2-40B4-BE49-F238E27FC236}">
                <a16:creationId xmlns:a16="http://schemas.microsoft.com/office/drawing/2014/main" id="{462B1D5B-C794-47D3-ADB5-476DE9552BAE}"/>
              </a:ext>
            </a:extLst>
          </p:cNvPr>
          <p:cNvPicPr>
            <a:picLocks noChangeAspect="1"/>
          </p:cNvPicPr>
          <p:nvPr/>
        </p:nvPicPr>
        <p:blipFill>
          <a:blip r:embed="rId14"/>
          <a:stretch>
            <a:fillRect/>
          </a:stretch>
        </p:blipFill>
        <p:spPr>
          <a:xfrm>
            <a:off x="5176009" y="2380271"/>
            <a:ext cx="252000" cy="252000"/>
          </a:xfrm>
          <a:prstGeom prst="rect">
            <a:avLst/>
          </a:prstGeom>
        </p:spPr>
      </p:pic>
      <p:pic>
        <p:nvPicPr>
          <p:cNvPr id="55" name="Grafik 54">
            <a:extLst>
              <a:ext uri="{FF2B5EF4-FFF2-40B4-BE49-F238E27FC236}">
                <a16:creationId xmlns:a16="http://schemas.microsoft.com/office/drawing/2014/main" id="{51D67F75-4B31-4A95-AE95-08A880A41154}"/>
              </a:ext>
            </a:extLst>
          </p:cNvPr>
          <p:cNvPicPr>
            <a:picLocks noChangeAspect="1"/>
          </p:cNvPicPr>
          <p:nvPr/>
        </p:nvPicPr>
        <p:blipFill>
          <a:blip r:embed="rId15"/>
          <a:stretch>
            <a:fillRect/>
          </a:stretch>
        </p:blipFill>
        <p:spPr>
          <a:xfrm>
            <a:off x="4213040" y="2512645"/>
            <a:ext cx="252000" cy="252000"/>
          </a:xfrm>
          <a:prstGeom prst="rect">
            <a:avLst/>
          </a:prstGeom>
        </p:spPr>
      </p:pic>
      <p:pic>
        <p:nvPicPr>
          <p:cNvPr id="57" name="Grafik 56">
            <a:extLst>
              <a:ext uri="{FF2B5EF4-FFF2-40B4-BE49-F238E27FC236}">
                <a16:creationId xmlns:a16="http://schemas.microsoft.com/office/drawing/2014/main" id="{4FA01240-D155-43D5-A685-5C1C1A0B713E}"/>
              </a:ext>
            </a:extLst>
          </p:cNvPr>
          <p:cNvPicPr>
            <a:picLocks noChangeAspect="1"/>
          </p:cNvPicPr>
          <p:nvPr/>
        </p:nvPicPr>
        <p:blipFill>
          <a:blip r:embed="rId16"/>
          <a:stretch>
            <a:fillRect/>
          </a:stretch>
        </p:blipFill>
        <p:spPr>
          <a:xfrm>
            <a:off x="4102195" y="1648436"/>
            <a:ext cx="252000" cy="252000"/>
          </a:xfrm>
          <a:prstGeom prst="rect">
            <a:avLst/>
          </a:prstGeom>
        </p:spPr>
      </p:pic>
      <p:pic>
        <p:nvPicPr>
          <p:cNvPr id="59" name="Grafik 58">
            <a:extLst>
              <a:ext uri="{FF2B5EF4-FFF2-40B4-BE49-F238E27FC236}">
                <a16:creationId xmlns:a16="http://schemas.microsoft.com/office/drawing/2014/main" id="{E7D66180-7BE7-47F7-B2C7-DFDAD7C4AB55}"/>
              </a:ext>
            </a:extLst>
          </p:cNvPr>
          <p:cNvPicPr>
            <a:picLocks noChangeAspect="1"/>
          </p:cNvPicPr>
          <p:nvPr/>
        </p:nvPicPr>
        <p:blipFill>
          <a:blip r:embed="rId17"/>
          <a:stretch>
            <a:fillRect/>
          </a:stretch>
        </p:blipFill>
        <p:spPr>
          <a:xfrm>
            <a:off x="5166064" y="2010792"/>
            <a:ext cx="252000" cy="252000"/>
          </a:xfrm>
          <a:prstGeom prst="rect">
            <a:avLst/>
          </a:prstGeom>
        </p:spPr>
      </p:pic>
      <p:pic>
        <p:nvPicPr>
          <p:cNvPr id="61" name="Grafik 60">
            <a:extLst>
              <a:ext uri="{FF2B5EF4-FFF2-40B4-BE49-F238E27FC236}">
                <a16:creationId xmlns:a16="http://schemas.microsoft.com/office/drawing/2014/main" id="{09C52E61-D6E8-4F5B-89AF-257368E6A70E}"/>
              </a:ext>
            </a:extLst>
          </p:cNvPr>
          <p:cNvPicPr>
            <a:picLocks noChangeAspect="1"/>
          </p:cNvPicPr>
          <p:nvPr/>
        </p:nvPicPr>
        <p:blipFill>
          <a:blip r:embed="rId18"/>
          <a:stretch>
            <a:fillRect/>
          </a:stretch>
        </p:blipFill>
        <p:spPr>
          <a:xfrm>
            <a:off x="3879587" y="2363744"/>
            <a:ext cx="252000" cy="252000"/>
          </a:xfrm>
          <a:prstGeom prst="rect">
            <a:avLst/>
          </a:prstGeom>
        </p:spPr>
      </p:pic>
      <p:pic>
        <p:nvPicPr>
          <p:cNvPr id="63" name="Grafik 62">
            <a:extLst>
              <a:ext uri="{FF2B5EF4-FFF2-40B4-BE49-F238E27FC236}">
                <a16:creationId xmlns:a16="http://schemas.microsoft.com/office/drawing/2014/main" id="{56C2390F-89E3-496C-A02C-B77AABA91756}"/>
              </a:ext>
            </a:extLst>
          </p:cNvPr>
          <p:cNvPicPr>
            <a:picLocks noChangeAspect="1"/>
          </p:cNvPicPr>
          <p:nvPr/>
        </p:nvPicPr>
        <p:blipFill>
          <a:blip r:embed="rId19"/>
          <a:stretch>
            <a:fillRect/>
          </a:stretch>
        </p:blipFill>
        <p:spPr>
          <a:xfrm>
            <a:off x="4396430" y="1634976"/>
            <a:ext cx="252000" cy="252000"/>
          </a:xfrm>
          <a:prstGeom prst="rect">
            <a:avLst/>
          </a:prstGeom>
        </p:spPr>
      </p:pic>
      <p:pic>
        <p:nvPicPr>
          <p:cNvPr id="65" name="Grafik 64">
            <a:extLst>
              <a:ext uri="{FF2B5EF4-FFF2-40B4-BE49-F238E27FC236}">
                <a16:creationId xmlns:a16="http://schemas.microsoft.com/office/drawing/2014/main" id="{D82D4CA3-0C37-4F2C-85DB-9D58A293E1B3}"/>
              </a:ext>
            </a:extLst>
          </p:cNvPr>
          <p:cNvPicPr>
            <a:picLocks noChangeAspect="1"/>
          </p:cNvPicPr>
          <p:nvPr/>
        </p:nvPicPr>
        <p:blipFill>
          <a:blip r:embed="rId20"/>
          <a:stretch>
            <a:fillRect/>
          </a:stretch>
        </p:blipFill>
        <p:spPr>
          <a:xfrm>
            <a:off x="4988882" y="1740299"/>
            <a:ext cx="252000" cy="252000"/>
          </a:xfrm>
          <a:prstGeom prst="rect">
            <a:avLst/>
          </a:prstGeom>
        </p:spPr>
      </p:pic>
      <p:pic>
        <p:nvPicPr>
          <p:cNvPr id="67" name="Grafik 66">
            <a:extLst>
              <a:ext uri="{FF2B5EF4-FFF2-40B4-BE49-F238E27FC236}">
                <a16:creationId xmlns:a16="http://schemas.microsoft.com/office/drawing/2014/main" id="{FBC59373-C55D-4FD3-8934-6F65C1580580}"/>
              </a:ext>
            </a:extLst>
          </p:cNvPr>
          <p:cNvPicPr>
            <a:picLocks noChangeAspect="1"/>
          </p:cNvPicPr>
          <p:nvPr/>
        </p:nvPicPr>
        <p:blipFill>
          <a:blip r:embed="rId21"/>
          <a:stretch>
            <a:fillRect/>
          </a:stretch>
        </p:blipFill>
        <p:spPr>
          <a:xfrm>
            <a:off x="3760594" y="2069546"/>
            <a:ext cx="252000" cy="252000"/>
          </a:xfrm>
          <a:prstGeom prst="rect">
            <a:avLst/>
          </a:prstGeom>
        </p:spPr>
      </p:pic>
      <p:pic>
        <p:nvPicPr>
          <p:cNvPr id="69" name="Grafik 68" descr="Ein Bild, das orange, gelb, Flasche enthält.&#10;&#10;Automatisch generierte Beschreibung">
            <a:extLst>
              <a:ext uri="{FF2B5EF4-FFF2-40B4-BE49-F238E27FC236}">
                <a16:creationId xmlns:a16="http://schemas.microsoft.com/office/drawing/2014/main" id="{14E849A2-2ECA-422B-B060-1E5B11D7D20E}"/>
              </a:ext>
            </a:extLst>
          </p:cNvPr>
          <p:cNvPicPr>
            <a:picLocks noChangeAspect="1"/>
          </p:cNvPicPr>
          <p:nvPr/>
        </p:nvPicPr>
        <p:blipFill>
          <a:blip r:embed="rId22"/>
          <a:stretch>
            <a:fillRect/>
          </a:stretch>
        </p:blipFill>
        <p:spPr>
          <a:xfrm>
            <a:off x="3824442" y="1709224"/>
            <a:ext cx="252000" cy="252000"/>
          </a:xfrm>
          <a:prstGeom prst="rect">
            <a:avLst/>
          </a:prstGeom>
          <a:effectLst>
            <a:outerShdw blurRad="50800" dist="38100" dir="2700000" algn="tl" rotWithShape="0">
              <a:prstClr val="black">
                <a:alpha val="40000"/>
              </a:prstClr>
            </a:outerShdw>
          </a:effectLst>
        </p:spPr>
      </p:pic>
      <p:pic>
        <p:nvPicPr>
          <p:cNvPr id="75" name="Grafik 74" descr="Ein Bild, das drinnen, Kunststoff enthält.&#10;&#10;Automatisch generierte Beschreibung">
            <a:extLst>
              <a:ext uri="{FF2B5EF4-FFF2-40B4-BE49-F238E27FC236}">
                <a16:creationId xmlns:a16="http://schemas.microsoft.com/office/drawing/2014/main" id="{75E364DB-B574-4CF6-9953-F42B3CDDA6E0}"/>
              </a:ext>
            </a:extLst>
          </p:cNvPr>
          <p:cNvPicPr>
            <a:picLocks noChangeAspect="1"/>
          </p:cNvPicPr>
          <p:nvPr/>
        </p:nvPicPr>
        <p:blipFill>
          <a:blip r:embed="rId23"/>
          <a:stretch>
            <a:fillRect/>
          </a:stretch>
        </p:blipFill>
        <p:spPr>
          <a:xfrm>
            <a:off x="4919261" y="2556851"/>
            <a:ext cx="252000" cy="252000"/>
          </a:xfrm>
          <a:prstGeom prst="rect">
            <a:avLst/>
          </a:prstGeom>
        </p:spPr>
      </p:pic>
      <p:pic>
        <p:nvPicPr>
          <p:cNvPr id="77" name="Grafik 76">
            <a:extLst>
              <a:ext uri="{FF2B5EF4-FFF2-40B4-BE49-F238E27FC236}">
                <a16:creationId xmlns:a16="http://schemas.microsoft.com/office/drawing/2014/main" id="{26DFAF78-473F-47E2-B783-9646701E8B25}"/>
              </a:ext>
            </a:extLst>
          </p:cNvPr>
          <p:cNvPicPr>
            <a:picLocks noChangeAspect="1"/>
          </p:cNvPicPr>
          <p:nvPr/>
        </p:nvPicPr>
        <p:blipFill>
          <a:blip r:embed="rId24"/>
          <a:stretch>
            <a:fillRect/>
          </a:stretch>
        </p:blipFill>
        <p:spPr>
          <a:xfrm>
            <a:off x="4563083" y="2571511"/>
            <a:ext cx="252000" cy="252000"/>
          </a:xfrm>
          <a:prstGeom prst="rect">
            <a:avLst/>
          </a:prstGeom>
        </p:spPr>
      </p:pic>
      <p:pic>
        <p:nvPicPr>
          <p:cNvPr id="79" name="Grafik 78">
            <a:extLst>
              <a:ext uri="{FF2B5EF4-FFF2-40B4-BE49-F238E27FC236}">
                <a16:creationId xmlns:a16="http://schemas.microsoft.com/office/drawing/2014/main" id="{5BE58C32-35F0-45E5-839F-AE038AA920AB}"/>
              </a:ext>
            </a:extLst>
          </p:cNvPr>
          <p:cNvPicPr>
            <a:picLocks noChangeAspect="1"/>
          </p:cNvPicPr>
          <p:nvPr/>
        </p:nvPicPr>
        <p:blipFill rotWithShape="1">
          <a:blip r:embed="rId25"/>
          <a:srcRect b="8338"/>
          <a:stretch/>
        </p:blipFill>
        <p:spPr>
          <a:xfrm>
            <a:off x="7826398" y="1478731"/>
            <a:ext cx="2039193" cy="1246118"/>
          </a:xfrm>
          <a:prstGeom prst="rect">
            <a:avLst/>
          </a:prstGeom>
        </p:spPr>
      </p:pic>
    </p:spTree>
    <p:extLst>
      <p:ext uri="{BB962C8B-B14F-4D97-AF65-F5344CB8AC3E}">
        <p14:creationId xmlns:p14="http://schemas.microsoft.com/office/powerpoint/2010/main" val="194404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1000"/>
                                        <p:tgtEl>
                                          <p:spTgt spid="57"/>
                                        </p:tgtEl>
                                      </p:cBhvr>
                                    </p:animEffect>
                                    <p:anim calcmode="lin" valueType="num">
                                      <p:cBhvr>
                                        <p:cTn id="33" dur="1000" fill="hold"/>
                                        <p:tgtEl>
                                          <p:spTgt spid="57"/>
                                        </p:tgtEl>
                                        <p:attrNameLst>
                                          <p:attrName>ppt_x</p:attrName>
                                        </p:attrNameLst>
                                      </p:cBhvr>
                                      <p:tavLst>
                                        <p:tav tm="0">
                                          <p:val>
                                            <p:strVal val="#ppt_x"/>
                                          </p:val>
                                        </p:tav>
                                        <p:tav tm="100000">
                                          <p:val>
                                            <p:strVal val="#ppt_x"/>
                                          </p:val>
                                        </p:tav>
                                      </p:tavLst>
                                    </p:anim>
                                    <p:anim calcmode="lin" valueType="num">
                                      <p:cBhvr>
                                        <p:cTn id="34" dur="1000" fill="hold"/>
                                        <p:tgtEl>
                                          <p:spTgt spid="5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1000"/>
                                        <p:tgtEl>
                                          <p:spTgt spid="59"/>
                                        </p:tgtEl>
                                      </p:cBhvr>
                                    </p:animEffect>
                                    <p:anim calcmode="lin" valueType="num">
                                      <p:cBhvr>
                                        <p:cTn id="38" dur="1000" fill="hold"/>
                                        <p:tgtEl>
                                          <p:spTgt spid="59"/>
                                        </p:tgtEl>
                                        <p:attrNameLst>
                                          <p:attrName>ppt_x</p:attrName>
                                        </p:attrNameLst>
                                      </p:cBhvr>
                                      <p:tavLst>
                                        <p:tav tm="0">
                                          <p:val>
                                            <p:strVal val="#ppt_x"/>
                                          </p:val>
                                        </p:tav>
                                        <p:tav tm="100000">
                                          <p:val>
                                            <p:strVal val="#ppt_x"/>
                                          </p:val>
                                        </p:tav>
                                      </p:tavLst>
                                    </p:anim>
                                    <p:anim calcmode="lin" valueType="num">
                                      <p:cBhvr>
                                        <p:cTn id="39" dur="1000" fill="hold"/>
                                        <p:tgtEl>
                                          <p:spTgt spid="5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1000"/>
                                        <p:tgtEl>
                                          <p:spTgt spid="61"/>
                                        </p:tgtEl>
                                      </p:cBhvr>
                                    </p:animEffect>
                                    <p:anim calcmode="lin" valueType="num">
                                      <p:cBhvr>
                                        <p:cTn id="43" dur="1000" fill="hold"/>
                                        <p:tgtEl>
                                          <p:spTgt spid="61"/>
                                        </p:tgtEl>
                                        <p:attrNameLst>
                                          <p:attrName>ppt_x</p:attrName>
                                        </p:attrNameLst>
                                      </p:cBhvr>
                                      <p:tavLst>
                                        <p:tav tm="0">
                                          <p:val>
                                            <p:strVal val="#ppt_x"/>
                                          </p:val>
                                        </p:tav>
                                        <p:tav tm="100000">
                                          <p:val>
                                            <p:strVal val="#ppt_x"/>
                                          </p:val>
                                        </p:tav>
                                      </p:tavLst>
                                    </p:anim>
                                    <p:anim calcmode="lin" valueType="num">
                                      <p:cBhvr>
                                        <p:cTn id="44" dur="1000" fill="hold"/>
                                        <p:tgtEl>
                                          <p:spTgt spid="6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1000"/>
                                        <p:tgtEl>
                                          <p:spTgt spid="63"/>
                                        </p:tgtEl>
                                      </p:cBhvr>
                                    </p:animEffect>
                                    <p:anim calcmode="lin" valueType="num">
                                      <p:cBhvr>
                                        <p:cTn id="48" dur="1000" fill="hold"/>
                                        <p:tgtEl>
                                          <p:spTgt spid="63"/>
                                        </p:tgtEl>
                                        <p:attrNameLst>
                                          <p:attrName>ppt_x</p:attrName>
                                        </p:attrNameLst>
                                      </p:cBhvr>
                                      <p:tavLst>
                                        <p:tav tm="0">
                                          <p:val>
                                            <p:strVal val="#ppt_x"/>
                                          </p:val>
                                        </p:tav>
                                        <p:tav tm="100000">
                                          <p:val>
                                            <p:strVal val="#ppt_x"/>
                                          </p:val>
                                        </p:tav>
                                      </p:tavLst>
                                    </p:anim>
                                    <p:anim calcmode="lin" valueType="num">
                                      <p:cBhvr>
                                        <p:cTn id="49" dur="1000" fill="hold"/>
                                        <p:tgtEl>
                                          <p:spTgt spid="6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000"/>
                                        <p:tgtEl>
                                          <p:spTgt spid="65"/>
                                        </p:tgtEl>
                                      </p:cBhvr>
                                    </p:animEffect>
                                    <p:anim calcmode="lin" valueType="num">
                                      <p:cBhvr>
                                        <p:cTn id="53" dur="1000" fill="hold"/>
                                        <p:tgtEl>
                                          <p:spTgt spid="65"/>
                                        </p:tgtEl>
                                        <p:attrNameLst>
                                          <p:attrName>ppt_x</p:attrName>
                                        </p:attrNameLst>
                                      </p:cBhvr>
                                      <p:tavLst>
                                        <p:tav tm="0">
                                          <p:val>
                                            <p:strVal val="#ppt_x"/>
                                          </p:val>
                                        </p:tav>
                                        <p:tav tm="100000">
                                          <p:val>
                                            <p:strVal val="#ppt_x"/>
                                          </p:val>
                                        </p:tav>
                                      </p:tavLst>
                                    </p:anim>
                                    <p:anim calcmode="lin" valueType="num">
                                      <p:cBhvr>
                                        <p:cTn id="54" dur="1000" fill="hold"/>
                                        <p:tgtEl>
                                          <p:spTgt spid="6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1000"/>
                                        <p:tgtEl>
                                          <p:spTgt spid="67"/>
                                        </p:tgtEl>
                                      </p:cBhvr>
                                    </p:animEffect>
                                    <p:anim calcmode="lin" valueType="num">
                                      <p:cBhvr>
                                        <p:cTn id="58" dur="1000" fill="hold"/>
                                        <p:tgtEl>
                                          <p:spTgt spid="67"/>
                                        </p:tgtEl>
                                        <p:attrNameLst>
                                          <p:attrName>ppt_x</p:attrName>
                                        </p:attrNameLst>
                                      </p:cBhvr>
                                      <p:tavLst>
                                        <p:tav tm="0">
                                          <p:val>
                                            <p:strVal val="#ppt_x"/>
                                          </p:val>
                                        </p:tav>
                                        <p:tav tm="100000">
                                          <p:val>
                                            <p:strVal val="#ppt_x"/>
                                          </p:val>
                                        </p:tav>
                                      </p:tavLst>
                                    </p:anim>
                                    <p:anim calcmode="lin" valueType="num">
                                      <p:cBhvr>
                                        <p:cTn id="59" dur="1000" fill="hold"/>
                                        <p:tgtEl>
                                          <p:spTgt spid="6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1000"/>
                                        <p:tgtEl>
                                          <p:spTgt spid="69"/>
                                        </p:tgtEl>
                                      </p:cBhvr>
                                    </p:animEffect>
                                    <p:anim calcmode="lin" valueType="num">
                                      <p:cBhvr>
                                        <p:cTn id="63" dur="1000" fill="hold"/>
                                        <p:tgtEl>
                                          <p:spTgt spid="69"/>
                                        </p:tgtEl>
                                        <p:attrNameLst>
                                          <p:attrName>ppt_x</p:attrName>
                                        </p:attrNameLst>
                                      </p:cBhvr>
                                      <p:tavLst>
                                        <p:tav tm="0">
                                          <p:val>
                                            <p:strVal val="#ppt_x"/>
                                          </p:val>
                                        </p:tav>
                                        <p:tav tm="100000">
                                          <p:val>
                                            <p:strVal val="#ppt_x"/>
                                          </p:val>
                                        </p:tav>
                                      </p:tavLst>
                                    </p:anim>
                                    <p:anim calcmode="lin" valueType="num">
                                      <p:cBhvr>
                                        <p:cTn id="64" dur="1000" fill="hold"/>
                                        <p:tgtEl>
                                          <p:spTgt spid="69"/>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1000" fill="hold"/>
                                        <p:tgtEl>
                                          <p:spTgt spid="26"/>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1000"/>
                                        <p:tgtEl>
                                          <p:spTgt spid="29"/>
                                        </p:tgtEl>
                                      </p:cBhvr>
                                    </p:animEffect>
                                    <p:anim calcmode="lin" valueType="num">
                                      <p:cBhvr>
                                        <p:cTn id="73" dur="1000" fill="hold"/>
                                        <p:tgtEl>
                                          <p:spTgt spid="29"/>
                                        </p:tgtEl>
                                        <p:attrNameLst>
                                          <p:attrName>ppt_x</p:attrName>
                                        </p:attrNameLst>
                                      </p:cBhvr>
                                      <p:tavLst>
                                        <p:tav tm="0">
                                          <p:val>
                                            <p:strVal val="#ppt_x"/>
                                          </p:val>
                                        </p:tav>
                                        <p:tav tm="100000">
                                          <p:val>
                                            <p:strVal val="#ppt_x"/>
                                          </p:val>
                                        </p:tav>
                                      </p:tavLst>
                                    </p:anim>
                                    <p:anim calcmode="lin" valueType="num">
                                      <p:cBhvr>
                                        <p:cTn id="74" dur="1000" fill="hold"/>
                                        <p:tgtEl>
                                          <p:spTgt spid="2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1000" fill="hold"/>
                                        <p:tgtEl>
                                          <p:spTgt spid="4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1000" fill="hold"/>
                                        <p:tgtEl>
                                          <p:spTgt spid="1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1000"/>
                                        <p:tgtEl>
                                          <p:spTgt spid="35"/>
                                        </p:tgtEl>
                                      </p:cBhvr>
                                    </p:animEffect>
                                    <p:anim calcmode="lin" valueType="num">
                                      <p:cBhvr>
                                        <p:cTn id="88" dur="1000" fill="hold"/>
                                        <p:tgtEl>
                                          <p:spTgt spid="35"/>
                                        </p:tgtEl>
                                        <p:attrNameLst>
                                          <p:attrName>ppt_x</p:attrName>
                                        </p:attrNameLst>
                                      </p:cBhvr>
                                      <p:tavLst>
                                        <p:tav tm="0">
                                          <p:val>
                                            <p:strVal val="#ppt_x"/>
                                          </p:val>
                                        </p:tav>
                                        <p:tav tm="100000">
                                          <p:val>
                                            <p:strVal val="#ppt_x"/>
                                          </p:val>
                                        </p:tav>
                                      </p:tavLst>
                                    </p:anim>
                                    <p:anim calcmode="lin" valueType="num">
                                      <p:cBhvr>
                                        <p:cTn id="89" dur="1000" fill="hold"/>
                                        <p:tgtEl>
                                          <p:spTgt spid="35"/>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1000"/>
                                        <p:tgtEl>
                                          <p:spTgt spid="16"/>
                                        </p:tgtEl>
                                      </p:cBhvr>
                                    </p:animEffect>
                                    <p:anim calcmode="lin" valueType="num">
                                      <p:cBhvr>
                                        <p:cTn id="93" dur="1000" fill="hold"/>
                                        <p:tgtEl>
                                          <p:spTgt spid="16"/>
                                        </p:tgtEl>
                                        <p:attrNameLst>
                                          <p:attrName>ppt_x</p:attrName>
                                        </p:attrNameLst>
                                      </p:cBhvr>
                                      <p:tavLst>
                                        <p:tav tm="0">
                                          <p:val>
                                            <p:strVal val="#ppt_x"/>
                                          </p:val>
                                        </p:tav>
                                        <p:tav tm="100000">
                                          <p:val>
                                            <p:strVal val="#ppt_x"/>
                                          </p:val>
                                        </p:tav>
                                      </p:tavLst>
                                    </p:anim>
                                    <p:anim calcmode="lin" valueType="num">
                                      <p:cBhvr>
                                        <p:cTn id="94" dur="1000" fill="hold"/>
                                        <p:tgtEl>
                                          <p:spTgt spid="1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1000"/>
                                        <p:tgtEl>
                                          <p:spTgt spid="21"/>
                                        </p:tgtEl>
                                      </p:cBhvr>
                                    </p:animEffect>
                                    <p:anim calcmode="lin" valueType="num">
                                      <p:cBhvr>
                                        <p:cTn id="98" dur="1000" fill="hold"/>
                                        <p:tgtEl>
                                          <p:spTgt spid="21"/>
                                        </p:tgtEl>
                                        <p:attrNameLst>
                                          <p:attrName>ppt_x</p:attrName>
                                        </p:attrNameLst>
                                      </p:cBhvr>
                                      <p:tavLst>
                                        <p:tav tm="0">
                                          <p:val>
                                            <p:strVal val="#ppt_x"/>
                                          </p:val>
                                        </p:tav>
                                        <p:tav tm="100000">
                                          <p:val>
                                            <p:strVal val="#ppt_x"/>
                                          </p:val>
                                        </p:tav>
                                      </p:tavLst>
                                    </p:anim>
                                    <p:anim calcmode="lin" valueType="num">
                                      <p:cBhvr>
                                        <p:cTn id="99" dur="1000" fill="hold"/>
                                        <p:tgtEl>
                                          <p:spTgt spid="21"/>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1000"/>
                                        <p:tgtEl>
                                          <p:spTgt spid="23"/>
                                        </p:tgtEl>
                                      </p:cBhvr>
                                    </p:animEffect>
                                    <p:anim calcmode="lin" valueType="num">
                                      <p:cBhvr>
                                        <p:cTn id="103" dur="1000" fill="hold"/>
                                        <p:tgtEl>
                                          <p:spTgt spid="23"/>
                                        </p:tgtEl>
                                        <p:attrNameLst>
                                          <p:attrName>ppt_x</p:attrName>
                                        </p:attrNameLst>
                                      </p:cBhvr>
                                      <p:tavLst>
                                        <p:tav tm="0">
                                          <p:val>
                                            <p:strVal val="#ppt_x"/>
                                          </p:val>
                                        </p:tav>
                                        <p:tav tm="100000">
                                          <p:val>
                                            <p:strVal val="#ppt_x"/>
                                          </p:val>
                                        </p:tav>
                                      </p:tavLst>
                                    </p:anim>
                                    <p:anim calcmode="lin" valueType="num">
                                      <p:cBhvr>
                                        <p:cTn id="104" dur="1000" fill="hold"/>
                                        <p:tgtEl>
                                          <p:spTgt spid="23"/>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5"/>
                                        </p:tgtEl>
                                        <p:attrNameLst>
                                          <p:attrName>style.visibility</p:attrName>
                                        </p:attrNameLst>
                                      </p:cBhvr>
                                      <p:to>
                                        <p:strVal val="visible"/>
                                      </p:to>
                                    </p:set>
                                    <p:animEffect transition="in" filter="fade">
                                      <p:cBhvr>
                                        <p:cTn id="107" dur="1000"/>
                                        <p:tgtEl>
                                          <p:spTgt spid="75"/>
                                        </p:tgtEl>
                                      </p:cBhvr>
                                    </p:animEffect>
                                    <p:anim calcmode="lin" valueType="num">
                                      <p:cBhvr>
                                        <p:cTn id="108" dur="1000" fill="hold"/>
                                        <p:tgtEl>
                                          <p:spTgt spid="75"/>
                                        </p:tgtEl>
                                        <p:attrNameLst>
                                          <p:attrName>ppt_x</p:attrName>
                                        </p:attrNameLst>
                                      </p:cBhvr>
                                      <p:tavLst>
                                        <p:tav tm="0">
                                          <p:val>
                                            <p:strVal val="#ppt_x"/>
                                          </p:val>
                                        </p:tav>
                                        <p:tav tm="100000">
                                          <p:val>
                                            <p:strVal val="#ppt_x"/>
                                          </p:val>
                                        </p:tav>
                                      </p:tavLst>
                                    </p:anim>
                                    <p:anim calcmode="lin" valueType="num">
                                      <p:cBhvr>
                                        <p:cTn id="109" dur="1000" fill="hold"/>
                                        <p:tgtEl>
                                          <p:spTgt spid="75"/>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77"/>
                                        </p:tgtEl>
                                        <p:attrNameLst>
                                          <p:attrName>style.visibility</p:attrName>
                                        </p:attrNameLst>
                                      </p:cBhvr>
                                      <p:to>
                                        <p:strVal val="visible"/>
                                      </p:to>
                                    </p:set>
                                    <p:animEffect transition="in" filter="fade">
                                      <p:cBhvr>
                                        <p:cTn id="112" dur="1000"/>
                                        <p:tgtEl>
                                          <p:spTgt spid="77"/>
                                        </p:tgtEl>
                                      </p:cBhvr>
                                    </p:animEffect>
                                    <p:anim calcmode="lin" valueType="num">
                                      <p:cBhvr>
                                        <p:cTn id="113" dur="1000" fill="hold"/>
                                        <p:tgtEl>
                                          <p:spTgt spid="77"/>
                                        </p:tgtEl>
                                        <p:attrNameLst>
                                          <p:attrName>ppt_x</p:attrName>
                                        </p:attrNameLst>
                                      </p:cBhvr>
                                      <p:tavLst>
                                        <p:tav tm="0">
                                          <p:val>
                                            <p:strVal val="#ppt_x"/>
                                          </p:val>
                                        </p:tav>
                                        <p:tav tm="100000">
                                          <p:val>
                                            <p:strVal val="#ppt_x"/>
                                          </p:val>
                                        </p:tav>
                                      </p:tavLst>
                                    </p:anim>
                                    <p:anim calcmode="lin" valueType="num">
                                      <p:cBhvr>
                                        <p:cTn id="114" dur="1000" fill="hold"/>
                                        <p:tgtEl>
                                          <p:spTgt spid="77"/>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79"/>
                                        </p:tgtEl>
                                        <p:attrNameLst>
                                          <p:attrName>style.visibility</p:attrName>
                                        </p:attrNameLst>
                                      </p:cBhvr>
                                      <p:to>
                                        <p:strVal val="visible"/>
                                      </p:to>
                                    </p:set>
                                    <p:animEffect transition="in" filter="fade">
                                      <p:cBhvr>
                                        <p:cTn id="117" dur="1000"/>
                                        <p:tgtEl>
                                          <p:spTgt spid="79"/>
                                        </p:tgtEl>
                                      </p:cBhvr>
                                    </p:animEffect>
                                    <p:anim calcmode="lin" valueType="num">
                                      <p:cBhvr>
                                        <p:cTn id="118" dur="1000" fill="hold"/>
                                        <p:tgtEl>
                                          <p:spTgt spid="79"/>
                                        </p:tgtEl>
                                        <p:attrNameLst>
                                          <p:attrName>ppt_x</p:attrName>
                                        </p:attrNameLst>
                                      </p:cBhvr>
                                      <p:tavLst>
                                        <p:tav tm="0">
                                          <p:val>
                                            <p:strVal val="#ppt_x"/>
                                          </p:val>
                                        </p:tav>
                                        <p:tav tm="100000">
                                          <p:val>
                                            <p:strVal val="#ppt_x"/>
                                          </p:val>
                                        </p:tav>
                                      </p:tavLst>
                                    </p:anim>
                                    <p:anim calcmode="lin" valueType="num">
                                      <p:cBhvr>
                                        <p:cTn id="11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CPU mit Binärzahlen und Blaupause">
            <a:extLst>
              <a:ext uri="{FF2B5EF4-FFF2-40B4-BE49-F238E27FC236}">
                <a16:creationId xmlns:a16="http://schemas.microsoft.com/office/drawing/2014/main" id="{87FF1DB7-B60E-424A-AB16-965734F37BA9}"/>
              </a:ext>
            </a:extLst>
          </p:cNvPr>
          <p:cNvPicPr>
            <a:picLocks noChangeAspect="1"/>
          </p:cNvPicPr>
          <p:nvPr/>
        </p:nvPicPr>
        <p:blipFill rotWithShape="1">
          <a:blip r:embed="rId3"/>
          <a:srcRect l="13737"/>
          <a:stretch/>
        </p:blipFill>
        <p:spPr>
          <a:xfrm>
            <a:off x="7266570" y="3744007"/>
            <a:ext cx="2702118" cy="1761978"/>
          </a:xfrm>
          <a:prstGeom prst="rect">
            <a:avLst/>
          </a:prstGeom>
        </p:spPr>
      </p:pic>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dirty="0"/>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634110"/>
            <a:ext cx="8659163"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4400" dirty="0">
                <a:latin typeface="Equip Medium"/>
              </a:rPr>
              <a:t>Wie </a:t>
            </a:r>
            <a:r>
              <a:rPr lang="en-GB" sz="4400" dirty="0" err="1">
                <a:latin typeface="Equip Medium"/>
              </a:rPr>
              <a:t>wird</a:t>
            </a:r>
            <a:r>
              <a:rPr lang="en-GB" sz="4400" dirty="0">
                <a:latin typeface="Equip Medium"/>
              </a:rPr>
              <a:t> Software </a:t>
            </a:r>
            <a:r>
              <a:rPr lang="en-GB" sz="4400" dirty="0" err="1">
                <a:latin typeface="Equip Medium"/>
              </a:rPr>
              <a:t>gemacht</a:t>
            </a:r>
            <a:r>
              <a:rPr lang="en-GB" sz="4400" dirty="0">
                <a:latin typeface="Equip Medium"/>
              </a:rPr>
              <a:t>?</a:t>
            </a:r>
            <a:endParaRPr lang="en-GB" sz="4400" dirty="0"/>
          </a:p>
        </p:txBody>
      </p:sp>
      <p:sp>
        <p:nvSpPr>
          <p:cNvPr id="15" name="Textfeld 14">
            <a:extLst>
              <a:ext uri="{FF2B5EF4-FFF2-40B4-BE49-F238E27FC236}">
                <a16:creationId xmlns:a16="http://schemas.microsoft.com/office/drawing/2014/main" id="{05EC81E4-A57F-4698-A92C-00F56E84CA80}"/>
              </a:ext>
            </a:extLst>
          </p:cNvPr>
          <p:cNvSpPr txBox="1"/>
          <p:nvPr/>
        </p:nvSpPr>
        <p:spPr>
          <a:xfrm>
            <a:off x="10720552" y="7034348"/>
            <a:ext cx="518948" cy="2031325"/>
          </a:xfrm>
          <a:prstGeom prst="rect">
            <a:avLst/>
          </a:prstGeom>
          <a:noFill/>
        </p:spPr>
        <p:txBody>
          <a:bodyPr wrap="square" rtlCol="0">
            <a:spAutoFit/>
          </a:bodyPr>
          <a:lstStyle/>
          <a:p>
            <a:r>
              <a:rPr lang="de-AT" sz="900"/>
              <a:t>"</a:t>
            </a:r>
            <a:r>
              <a:rPr lang="de-AT" sz="900">
                <a:hlinkClick r:id="rId4" tooltip="https://deepu.tech/three-tips-for-clean-code/"/>
              </a:rPr>
              <a:t>Dieses Foto</a:t>
            </a:r>
            <a:r>
              <a:rPr lang="de-AT" sz="900"/>
              <a:t>" von Unbekannter Autor ist lizenziert gemäß </a:t>
            </a:r>
            <a:r>
              <a:rPr lang="de-AT" sz="900">
                <a:hlinkClick r:id="rId5" tooltip="https://creativecommons.org/licenses/by/3.0/"/>
              </a:rPr>
              <a:t>CC BY</a:t>
            </a:r>
            <a:endParaRPr lang="de-AT" sz="900"/>
          </a:p>
        </p:txBody>
      </p:sp>
      <p:pic>
        <p:nvPicPr>
          <p:cNvPr id="17" name="Grafik 16" descr="Frau am Laptop">
            <a:extLst>
              <a:ext uri="{FF2B5EF4-FFF2-40B4-BE49-F238E27FC236}">
                <a16:creationId xmlns:a16="http://schemas.microsoft.com/office/drawing/2014/main" id="{CD6CAAAF-4478-4950-91D6-BD0B2F09C7AE}"/>
              </a:ext>
            </a:extLst>
          </p:cNvPr>
          <p:cNvPicPr>
            <a:picLocks noChangeAspect="1"/>
          </p:cNvPicPr>
          <p:nvPr/>
        </p:nvPicPr>
        <p:blipFill>
          <a:blip r:embed="rId6"/>
          <a:stretch>
            <a:fillRect/>
          </a:stretch>
        </p:blipFill>
        <p:spPr>
          <a:xfrm>
            <a:off x="1883537" y="2979433"/>
            <a:ext cx="2629786" cy="1753191"/>
          </a:xfrm>
          <a:prstGeom prst="rect">
            <a:avLst/>
          </a:prstGeom>
        </p:spPr>
      </p:pic>
      <p:sp>
        <p:nvSpPr>
          <p:cNvPr id="26" name="Ellipse 25">
            <a:extLst>
              <a:ext uri="{FF2B5EF4-FFF2-40B4-BE49-F238E27FC236}">
                <a16:creationId xmlns:a16="http://schemas.microsoft.com/office/drawing/2014/main" id="{96CD4153-F605-4052-B83A-5F7C7CA0FC90}"/>
              </a:ext>
            </a:extLst>
          </p:cNvPr>
          <p:cNvSpPr>
            <a:spLocks/>
          </p:cNvSpPr>
          <p:nvPr/>
        </p:nvSpPr>
        <p:spPr>
          <a:xfrm>
            <a:off x="2223312" y="4046760"/>
            <a:ext cx="540000" cy="540000"/>
          </a:xfrm>
          <a:prstGeom prst="ellipse">
            <a:avLst/>
          </a:prstGeom>
          <a:solidFill>
            <a:schemeClr val="accent6">
              <a:lumMod val="7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a:t>
            </a:r>
          </a:p>
        </p:txBody>
      </p:sp>
      <p:sp>
        <p:nvSpPr>
          <p:cNvPr id="25" name="Ellipse 24">
            <a:extLst>
              <a:ext uri="{FF2B5EF4-FFF2-40B4-BE49-F238E27FC236}">
                <a16:creationId xmlns:a16="http://schemas.microsoft.com/office/drawing/2014/main" id="{DB33B3C5-2F3C-4917-A5BE-57B4FD1CF3F0}"/>
              </a:ext>
            </a:extLst>
          </p:cNvPr>
          <p:cNvSpPr>
            <a:spLocks/>
          </p:cNvSpPr>
          <p:nvPr/>
        </p:nvSpPr>
        <p:spPr>
          <a:xfrm>
            <a:off x="1727687" y="3785227"/>
            <a:ext cx="540000" cy="540000"/>
          </a:xfrm>
          <a:prstGeom prst="ellipse">
            <a:avLst/>
          </a:prstGeom>
          <a:solidFill>
            <a:schemeClr val="accent2">
              <a:lumMod val="40000"/>
              <a:lumOff val="6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C++</a:t>
            </a:r>
          </a:p>
        </p:txBody>
      </p:sp>
      <p:sp>
        <p:nvSpPr>
          <p:cNvPr id="19" name="Ellipse 18">
            <a:extLst>
              <a:ext uri="{FF2B5EF4-FFF2-40B4-BE49-F238E27FC236}">
                <a16:creationId xmlns:a16="http://schemas.microsoft.com/office/drawing/2014/main" id="{CFB1D870-3F07-4E8A-AAFF-3810221E8F0C}"/>
              </a:ext>
            </a:extLst>
          </p:cNvPr>
          <p:cNvSpPr>
            <a:spLocks/>
          </p:cNvSpPr>
          <p:nvPr/>
        </p:nvSpPr>
        <p:spPr>
          <a:xfrm>
            <a:off x="1416453" y="3340798"/>
            <a:ext cx="540000" cy="540000"/>
          </a:xfrm>
          <a:prstGeom prst="ellipse">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C#</a:t>
            </a:r>
          </a:p>
        </p:txBody>
      </p:sp>
      <p:sp>
        <p:nvSpPr>
          <p:cNvPr id="21" name="Ellipse 20">
            <a:extLst>
              <a:ext uri="{FF2B5EF4-FFF2-40B4-BE49-F238E27FC236}">
                <a16:creationId xmlns:a16="http://schemas.microsoft.com/office/drawing/2014/main" id="{64AF1F65-237C-454C-A3F8-152D5ABE4B9C}"/>
              </a:ext>
            </a:extLst>
          </p:cNvPr>
          <p:cNvSpPr>
            <a:spLocks/>
          </p:cNvSpPr>
          <p:nvPr/>
        </p:nvSpPr>
        <p:spPr>
          <a:xfrm>
            <a:off x="1396850" y="2809765"/>
            <a:ext cx="540000" cy="540000"/>
          </a:xfrm>
          <a:prstGeom prst="ellipse">
            <a:avLst/>
          </a:prstGeom>
          <a:solidFill>
            <a:schemeClr val="accent4">
              <a:lumMod val="50000"/>
              <a:lumOff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PHP</a:t>
            </a:r>
          </a:p>
        </p:txBody>
      </p:sp>
      <p:sp>
        <p:nvSpPr>
          <p:cNvPr id="20" name="Ellipse 19">
            <a:extLst>
              <a:ext uri="{FF2B5EF4-FFF2-40B4-BE49-F238E27FC236}">
                <a16:creationId xmlns:a16="http://schemas.microsoft.com/office/drawing/2014/main" id="{F0974833-AABC-435B-B549-40D65F33E891}"/>
              </a:ext>
            </a:extLst>
          </p:cNvPr>
          <p:cNvSpPr>
            <a:spLocks/>
          </p:cNvSpPr>
          <p:nvPr/>
        </p:nvSpPr>
        <p:spPr>
          <a:xfrm>
            <a:off x="1837528" y="2487305"/>
            <a:ext cx="540000" cy="540000"/>
          </a:xfrm>
          <a:prstGeom prst="ellipse">
            <a:avLst/>
          </a:prstGeom>
          <a:solidFill>
            <a:srgbClr val="FF00FF">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200" b="1" dirty="0"/>
              <a:t>Java</a:t>
            </a:r>
          </a:p>
        </p:txBody>
      </p:sp>
      <p:sp>
        <p:nvSpPr>
          <p:cNvPr id="22" name="Ellipse 21">
            <a:extLst>
              <a:ext uri="{FF2B5EF4-FFF2-40B4-BE49-F238E27FC236}">
                <a16:creationId xmlns:a16="http://schemas.microsoft.com/office/drawing/2014/main" id="{B5B0FB5A-E9E3-4BC2-9A35-38090603FE63}"/>
              </a:ext>
            </a:extLst>
          </p:cNvPr>
          <p:cNvSpPr>
            <a:spLocks/>
          </p:cNvSpPr>
          <p:nvPr/>
        </p:nvSpPr>
        <p:spPr>
          <a:xfrm>
            <a:off x="2394687" y="2464206"/>
            <a:ext cx="540000" cy="540000"/>
          </a:xfrm>
          <a:prstGeom prst="ellipse">
            <a:avLst/>
          </a:prstGeom>
          <a:solidFill>
            <a:srgbClr val="FFC00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000" b="1" dirty="0"/>
              <a:t>Python</a:t>
            </a:r>
          </a:p>
        </p:txBody>
      </p:sp>
      <p:sp>
        <p:nvSpPr>
          <p:cNvPr id="23" name="Ellipse 22">
            <a:extLst>
              <a:ext uri="{FF2B5EF4-FFF2-40B4-BE49-F238E27FC236}">
                <a16:creationId xmlns:a16="http://schemas.microsoft.com/office/drawing/2014/main" id="{6FCDCFDE-6831-4997-9E89-5C8C735B91ED}"/>
              </a:ext>
            </a:extLst>
          </p:cNvPr>
          <p:cNvSpPr>
            <a:spLocks/>
          </p:cNvSpPr>
          <p:nvPr/>
        </p:nvSpPr>
        <p:spPr>
          <a:xfrm>
            <a:off x="2931533" y="2584808"/>
            <a:ext cx="540000" cy="540000"/>
          </a:xfrm>
          <a:prstGeom prst="ellipse">
            <a:avLst/>
          </a:prstGeom>
          <a:solidFill>
            <a:srgbClr val="00B05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de-AT" sz="1000" b="1" dirty="0"/>
              <a:t>Java</a:t>
            </a:r>
            <a:br>
              <a:rPr lang="de-AT" sz="1000" b="1" dirty="0"/>
            </a:br>
            <a:r>
              <a:rPr lang="de-AT" sz="1000" b="1" dirty="0" err="1"/>
              <a:t>Script</a:t>
            </a:r>
            <a:endParaRPr lang="de-AT" sz="1000" b="1" dirty="0"/>
          </a:p>
        </p:txBody>
      </p:sp>
      <p:pic>
        <p:nvPicPr>
          <p:cNvPr id="28" name="Grafik 27" descr="Ein Bild, das Text enthält.&#10;&#10;Automatisch generierte Beschreibung">
            <a:extLst>
              <a:ext uri="{FF2B5EF4-FFF2-40B4-BE49-F238E27FC236}">
                <a16:creationId xmlns:a16="http://schemas.microsoft.com/office/drawing/2014/main" id="{FC769288-82FF-45FE-B3E6-D9D1512F722D}"/>
              </a:ext>
            </a:extLst>
          </p:cNvPr>
          <p:cNvPicPr>
            <a:picLocks noChangeAspect="1"/>
          </p:cNvPicPr>
          <p:nvPr/>
        </p:nvPicPr>
        <p:blipFill>
          <a:blip r:embed="rId7"/>
          <a:stretch>
            <a:fillRect/>
          </a:stretch>
        </p:blipFill>
        <p:spPr>
          <a:xfrm>
            <a:off x="4578059" y="3397726"/>
            <a:ext cx="2629786" cy="1755522"/>
          </a:xfrm>
          <a:prstGeom prst="rect">
            <a:avLst/>
          </a:prstGeom>
        </p:spPr>
      </p:pic>
    </p:spTree>
    <p:extLst>
      <p:ext uri="{BB962C8B-B14F-4D97-AF65-F5344CB8AC3E}">
        <p14:creationId xmlns:p14="http://schemas.microsoft.com/office/powerpoint/2010/main" val="235558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anim calcmode="lin" valueType="num">
                                      <p:cBhvr>
                                        <p:cTn id="57" dur="1000" fill="hold"/>
                                        <p:tgtEl>
                                          <p:spTgt spid="28"/>
                                        </p:tgtEl>
                                        <p:attrNameLst>
                                          <p:attrName>ppt_x</p:attrName>
                                        </p:attrNameLst>
                                      </p:cBhvr>
                                      <p:tavLst>
                                        <p:tav tm="0">
                                          <p:val>
                                            <p:strVal val="#ppt_x"/>
                                          </p:val>
                                        </p:tav>
                                        <p:tav tm="100000">
                                          <p:val>
                                            <p:strVal val="#ppt_x"/>
                                          </p:val>
                                        </p:tav>
                                      </p:tavLst>
                                    </p:anim>
                                    <p:anim calcmode="lin" valueType="num">
                                      <p:cBhvr>
                                        <p:cTn id="5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19" grpId="0" animBg="1"/>
      <p:bldP spid="21" grpId="0" animBg="1"/>
      <p:bldP spid="20"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5" descr="Ein Bild, das Silhouette enthält.&#10;&#10;Beschreibung automatisch generiert.">
            <a:extLst>
              <a:ext uri="{FF2B5EF4-FFF2-40B4-BE49-F238E27FC236}">
                <a16:creationId xmlns:a16="http://schemas.microsoft.com/office/drawing/2014/main" id="{4A30423C-67A2-EB55-2E1A-07B5DD163DC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53588" y="2159823"/>
            <a:ext cx="7324057" cy="3725654"/>
          </a:xfrm>
          <a:prstGeom prst="rect">
            <a:avLst/>
          </a:prstGeom>
        </p:spPr>
      </p:pic>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de-DE"/>
          </a:p>
        </p:txBody>
      </p:sp>
      <p:sp>
        <p:nvSpPr>
          <p:cNvPr id="10" name="Textplatzhalter 5">
            <a:extLst>
              <a:ext uri="{FF2B5EF4-FFF2-40B4-BE49-F238E27FC236}">
                <a16:creationId xmlns:a16="http://schemas.microsoft.com/office/drawing/2014/main" id="{2CDF6CD8-083A-441D-AA98-463930908663}"/>
              </a:ext>
            </a:extLst>
          </p:cNvPr>
          <p:cNvSpPr txBox="1">
            <a:spLocks/>
          </p:cNvSpPr>
          <p:nvPr/>
        </p:nvSpPr>
        <p:spPr>
          <a:xfrm>
            <a:off x="2477872" y="3009406"/>
            <a:ext cx="1800000"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effectLst>
                  <a:outerShdw blurRad="50800" dist="38100" algn="l" rotWithShape="0">
                    <a:prstClr val="black">
                      <a:alpha val="40000"/>
                    </a:prstClr>
                  </a:outerShdw>
                </a:effectLst>
                <a:latin typeface="Equip Medium"/>
              </a:rPr>
              <a:t>Katrin</a:t>
            </a:r>
            <a:endParaRPr lang="en-GB" dirty="0">
              <a:solidFill>
                <a:schemeClr val="bg1"/>
              </a:solidFill>
              <a:effectLst>
                <a:outerShdw blurRad="50800" dist="38100" algn="l" rotWithShape="0">
                  <a:prstClr val="black">
                    <a:alpha val="40000"/>
                  </a:prstClr>
                </a:outerShdw>
              </a:effectLst>
            </a:endParaRPr>
          </a:p>
        </p:txBody>
      </p:sp>
      <p:sp>
        <p:nvSpPr>
          <p:cNvPr id="11" name="Textplatzhalter 5">
            <a:extLst>
              <a:ext uri="{FF2B5EF4-FFF2-40B4-BE49-F238E27FC236}">
                <a16:creationId xmlns:a16="http://schemas.microsoft.com/office/drawing/2014/main" id="{6FB8C295-EA34-4612-914A-DDFC640C5B90}"/>
              </a:ext>
            </a:extLst>
          </p:cNvPr>
          <p:cNvSpPr txBox="1">
            <a:spLocks/>
          </p:cNvSpPr>
          <p:nvPr/>
        </p:nvSpPr>
        <p:spPr>
          <a:xfrm>
            <a:off x="8083515" y="3009406"/>
            <a:ext cx="1800000"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a:solidFill>
                  <a:schemeClr val="bg1"/>
                </a:solidFill>
                <a:effectLst>
                  <a:outerShdw blurRad="50800" dist="38100" algn="l" rotWithShape="0">
                    <a:prstClr val="black">
                      <a:alpha val="40000"/>
                    </a:prstClr>
                  </a:outerShdw>
                </a:effectLst>
                <a:latin typeface="Equip Medium"/>
              </a:rPr>
              <a:t>Anita</a:t>
            </a:r>
          </a:p>
        </p:txBody>
      </p:sp>
      <p:sp>
        <p:nvSpPr>
          <p:cNvPr id="14" name="Textplatzhalter 5">
            <a:extLst>
              <a:ext uri="{FF2B5EF4-FFF2-40B4-BE49-F238E27FC236}">
                <a16:creationId xmlns:a16="http://schemas.microsoft.com/office/drawing/2014/main" id="{0F665A64-F707-4ED7-B499-336CE1EBA57A}"/>
              </a:ext>
            </a:extLst>
          </p:cNvPr>
          <p:cNvSpPr txBox="1">
            <a:spLocks/>
          </p:cNvSpPr>
          <p:nvPr/>
        </p:nvSpPr>
        <p:spPr>
          <a:xfrm>
            <a:off x="5321769" y="2592792"/>
            <a:ext cx="1800000"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a:solidFill>
                  <a:schemeClr val="bg1"/>
                </a:solidFill>
                <a:effectLst>
                  <a:outerShdw blurRad="50800" dist="38100" algn="l" rotWithShape="0">
                    <a:prstClr val="black">
                      <a:alpha val="40000"/>
                    </a:prstClr>
                  </a:outerShdw>
                </a:effectLst>
                <a:latin typeface="Equip Medium"/>
              </a:rPr>
              <a:t>Daniel</a:t>
            </a:r>
          </a:p>
        </p:txBody>
      </p:sp>
      <p:pic>
        <p:nvPicPr>
          <p:cNvPr id="16" name="Grafik 15" descr="Ein Bild, das Text, Person, Regal, drinnen enthält.&#10;&#10;Automatisch generierte Beschreibung">
            <a:extLst>
              <a:ext uri="{FF2B5EF4-FFF2-40B4-BE49-F238E27FC236}">
                <a16:creationId xmlns:a16="http://schemas.microsoft.com/office/drawing/2014/main" id="{84FB6EE2-AD80-4DFD-AE23-709DEBDD7BD4}"/>
              </a:ext>
            </a:extLst>
          </p:cNvPr>
          <p:cNvPicPr>
            <a:picLocks noChangeAspect="1"/>
          </p:cNvPicPr>
          <p:nvPr/>
        </p:nvPicPr>
        <p:blipFill>
          <a:blip r:embed="rId5"/>
          <a:stretch>
            <a:fillRect/>
          </a:stretch>
        </p:blipFill>
        <p:spPr>
          <a:xfrm>
            <a:off x="5353301" y="748224"/>
            <a:ext cx="1800000" cy="1800000"/>
          </a:xfrm>
          <a:prstGeom prst="ellipse">
            <a:avLst/>
          </a:prstGeom>
        </p:spPr>
      </p:pic>
      <p:pic>
        <p:nvPicPr>
          <p:cNvPr id="20" name="Grafik 19" descr="Ein Bild, das Person, stehend enthält.&#10;&#10;Automatisch generierte Beschreibung">
            <a:extLst>
              <a:ext uri="{FF2B5EF4-FFF2-40B4-BE49-F238E27FC236}">
                <a16:creationId xmlns:a16="http://schemas.microsoft.com/office/drawing/2014/main" id="{EDD9353A-6BF9-4B29-958F-66C7A92075A6}"/>
              </a:ext>
            </a:extLst>
          </p:cNvPr>
          <p:cNvPicPr>
            <a:picLocks noChangeAspect="1"/>
          </p:cNvPicPr>
          <p:nvPr/>
        </p:nvPicPr>
        <p:blipFill rotWithShape="1">
          <a:blip r:embed="rId6"/>
          <a:srcRect l="63951" r="670" b="46762"/>
          <a:stretch/>
        </p:blipFill>
        <p:spPr>
          <a:xfrm>
            <a:off x="8089590" y="1166015"/>
            <a:ext cx="1793925" cy="1800000"/>
          </a:xfrm>
          <a:prstGeom prst="ellipse">
            <a:avLst/>
          </a:prstGeom>
        </p:spPr>
      </p:pic>
      <p:sp>
        <p:nvSpPr>
          <p:cNvPr id="15" name="Textplatzhalter 5">
            <a:extLst>
              <a:ext uri="{FF2B5EF4-FFF2-40B4-BE49-F238E27FC236}">
                <a16:creationId xmlns:a16="http://schemas.microsoft.com/office/drawing/2014/main" id="{048F2B93-D241-41DC-BB40-5C842C1F1067}"/>
              </a:ext>
            </a:extLst>
          </p:cNvPr>
          <p:cNvSpPr txBox="1">
            <a:spLocks/>
          </p:cNvSpPr>
          <p:nvPr/>
        </p:nvSpPr>
        <p:spPr>
          <a:xfrm>
            <a:off x="1966842" y="5284641"/>
            <a:ext cx="8659163" cy="3729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err="1">
                <a:solidFill>
                  <a:schemeClr val="bg1"/>
                </a:solidFill>
                <a:latin typeface="Equip Medium"/>
              </a:rPr>
              <a:t>Werdet</a:t>
            </a:r>
            <a:r>
              <a:rPr lang="en-GB" sz="3600">
                <a:solidFill>
                  <a:schemeClr val="bg1"/>
                </a:solidFill>
                <a:latin typeface="Equip Medium"/>
              </a:rPr>
              <a:t> Teil </a:t>
            </a:r>
            <a:r>
              <a:rPr lang="en-GB" sz="3600" err="1">
                <a:solidFill>
                  <a:schemeClr val="bg1"/>
                </a:solidFill>
                <a:latin typeface="Equip Medium"/>
              </a:rPr>
              <a:t>unseres</a:t>
            </a:r>
            <a:r>
              <a:rPr lang="de-AT" sz="3600">
                <a:solidFill>
                  <a:schemeClr val="bg1"/>
                </a:solidFill>
                <a:latin typeface="Equip Medium"/>
              </a:rPr>
              <a:t> Teams!</a:t>
            </a:r>
            <a:endParaRPr lang="en-GB" sz="3600">
              <a:solidFill>
                <a:schemeClr val="bg1"/>
              </a:solidFill>
            </a:endParaRPr>
          </a:p>
        </p:txBody>
      </p:sp>
      <p:sp>
        <p:nvSpPr>
          <p:cNvPr id="6" name="Textfeld 5">
            <a:extLst>
              <a:ext uri="{FF2B5EF4-FFF2-40B4-BE49-F238E27FC236}">
                <a16:creationId xmlns:a16="http://schemas.microsoft.com/office/drawing/2014/main" id="{2EE04816-6D56-3229-DABB-B002591934ED}"/>
              </a:ext>
            </a:extLst>
          </p:cNvPr>
          <p:cNvSpPr txBox="1"/>
          <p:nvPr/>
        </p:nvSpPr>
        <p:spPr>
          <a:xfrm>
            <a:off x="2544725" y="5868250"/>
            <a:ext cx="4417825" cy="335220"/>
          </a:xfrm>
          <a:prstGeom prst="rect">
            <a:avLst/>
          </a:prstGeom>
        </p:spPr>
        <p:txBody>
          <a:bodyPr lIns="91440" tIns="45720" rIns="91440" bIns="45720" anchor="t">
            <a:normAutofit/>
          </a:bodyPr>
          <a:lstStyle/>
          <a:p>
            <a:r>
              <a:rPr lang="en-US" sz="1000">
                <a:solidFill>
                  <a:schemeClr val="bg1">
                    <a:lumMod val="85000"/>
                  </a:schemeClr>
                </a:solidFill>
                <a:hlinkClick r:id="rId4">
                  <a:extLst>
                    <a:ext uri="{A12FA001-AC4F-418D-AE19-62706E023703}">
                      <ahyp:hlinkClr xmlns:ahyp="http://schemas.microsoft.com/office/drawing/2018/hyperlinkcolor" val="tx"/>
                    </a:ext>
                  </a:extLst>
                </a:hlinkClick>
              </a:rPr>
              <a:t>Dieses Foto</a:t>
            </a:r>
            <a:r>
              <a:rPr lang="en-US" sz="1000">
                <a:solidFill>
                  <a:schemeClr val="bg1">
                    <a:lumMod val="85000"/>
                  </a:schemeClr>
                </a:solidFill>
              </a:rPr>
              <a:t> von "</a:t>
            </a:r>
            <a:r>
              <a:rPr lang="en-US" sz="1000" err="1">
                <a:solidFill>
                  <a:schemeClr val="bg1">
                    <a:lumMod val="85000"/>
                  </a:schemeClr>
                </a:solidFill>
              </a:rPr>
              <a:t>Unbekannter</a:t>
            </a:r>
            <a:r>
              <a:rPr lang="en-US" sz="1000">
                <a:solidFill>
                  <a:schemeClr val="bg1">
                    <a:lumMod val="85000"/>
                  </a:schemeClr>
                </a:solidFill>
              </a:rPr>
              <a:t> Autor" </a:t>
            </a:r>
            <a:r>
              <a:rPr lang="en-US" sz="1000" err="1">
                <a:solidFill>
                  <a:schemeClr val="bg1">
                    <a:lumMod val="85000"/>
                  </a:schemeClr>
                </a:solidFill>
              </a:rPr>
              <a:t>ist</a:t>
            </a:r>
            <a:r>
              <a:rPr lang="en-US" sz="1000">
                <a:solidFill>
                  <a:schemeClr val="bg1">
                    <a:lumMod val="85000"/>
                  </a:schemeClr>
                </a:solidFill>
              </a:rPr>
              <a:t> </a:t>
            </a:r>
            <a:r>
              <a:rPr lang="en-US" sz="1000" err="1">
                <a:solidFill>
                  <a:schemeClr val="bg1">
                    <a:lumMod val="85000"/>
                  </a:schemeClr>
                </a:solidFill>
              </a:rPr>
              <a:t>lizenziert</a:t>
            </a:r>
            <a:r>
              <a:rPr lang="en-US" sz="1000">
                <a:solidFill>
                  <a:schemeClr val="bg1">
                    <a:lumMod val="85000"/>
                  </a:schemeClr>
                </a:solidFill>
              </a:rPr>
              <a:t> </a:t>
            </a:r>
            <a:r>
              <a:rPr lang="en-US" sz="1000" err="1">
                <a:solidFill>
                  <a:schemeClr val="bg1">
                    <a:lumMod val="85000"/>
                  </a:schemeClr>
                </a:solidFill>
              </a:rPr>
              <a:t>unter</a:t>
            </a:r>
            <a:r>
              <a:rPr lang="en-US" sz="1000">
                <a:solidFill>
                  <a:schemeClr val="bg1">
                    <a:lumMod val="85000"/>
                  </a:schemeClr>
                </a:solidFill>
              </a:rPr>
              <a:t> </a:t>
            </a:r>
            <a:r>
              <a:rPr lang="en-US" sz="1000">
                <a:solidFill>
                  <a:schemeClr val="bg1">
                    <a:lumMod val="85000"/>
                  </a:schemeClr>
                </a:solidFill>
                <a:hlinkClick r:id="rId7">
                  <a:extLst>
                    <a:ext uri="{A12FA001-AC4F-418D-AE19-62706E023703}">
                      <ahyp:hlinkClr xmlns:ahyp="http://schemas.microsoft.com/office/drawing/2018/hyperlinkcolor" val="tx"/>
                    </a:ext>
                  </a:extLst>
                </a:hlinkClick>
              </a:rPr>
              <a:t>CC BY-SA</a:t>
            </a:r>
            <a:r>
              <a:rPr lang="en-US" sz="1000">
                <a:solidFill>
                  <a:schemeClr val="bg1">
                    <a:lumMod val="85000"/>
                  </a:schemeClr>
                </a:solidFill>
              </a:rPr>
              <a:t>.</a:t>
            </a:r>
          </a:p>
        </p:txBody>
      </p:sp>
      <p:pic>
        <p:nvPicPr>
          <p:cNvPr id="8" name="Grafik 7" descr="Ein Bild, das Person enthält.&#10;&#10;Automatisch generierte Beschreibung">
            <a:extLst>
              <a:ext uri="{FF2B5EF4-FFF2-40B4-BE49-F238E27FC236}">
                <a16:creationId xmlns:a16="http://schemas.microsoft.com/office/drawing/2014/main" id="{DB8CED4B-7504-22B4-9990-C7F10A4A40BB}"/>
              </a:ext>
            </a:extLst>
          </p:cNvPr>
          <p:cNvPicPr>
            <a:picLocks noChangeAspect="1"/>
          </p:cNvPicPr>
          <p:nvPr/>
        </p:nvPicPr>
        <p:blipFill rotWithShape="1">
          <a:blip r:embed="rId8"/>
          <a:srcRect l="32446"/>
          <a:stretch/>
        </p:blipFill>
        <p:spPr>
          <a:xfrm>
            <a:off x="2623931" y="1145456"/>
            <a:ext cx="1800000" cy="1821890"/>
          </a:xfrm>
          <a:prstGeom prst="ellipse">
            <a:avLst/>
          </a:prstGeom>
        </p:spPr>
      </p:pic>
    </p:spTree>
    <p:extLst>
      <p:ext uri="{BB962C8B-B14F-4D97-AF65-F5344CB8AC3E}">
        <p14:creationId xmlns:p14="http://schemas.microsoft.com/office/powerpoint/2010/main" val="100840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de-DE"/>
          </a:p>
        </p:txBody>
      </p:sp>
      <p:pic>
        <p:nvPicPr>
          <p:cNvPr id="9" name="Grafik 8">
            <a:extLst>
              <a:ext uri="{FF2B5EF4-FFF2-40B4-BE49-F238E27FC236}">
                <a16:creationId xmlns:a16="http://schemas.microsoft.com/office/drawing/2014/main" id="{76256311-189E-CB28-1F79-0BE758C9A547}"/>
              </a:ext>
            </a:extLst>
          </p:cNvPr>
          <p:cNvPicPr>
            <a:picLocks noChangeAspect="1"/>
          </p:cNvPicPr>
          <p:nvPr/>
        </p:nvPicPr>
        <p:blipFill>
          <a:blip r:embed="rId3"/>
          <a:stretch>
            <a:fillRect/>
          </a:stretch>
        </p:blipFill>
        <p:spPr>
          <a:xfrm>
            <a:off x="626398" y="459722"/>
            <a:ext cx="10866989" cy="5873295"/>
          </a:xfrm>
          <a:prstGeom prst="rect">
            <a:avLst/>
          </a:prstGeom>
        </p:spPr>
      </p:pic>
    </p:spTree>
    <p:extLst>
      <p:ext uri="{BB962C8B-B14F-4D97-AF65-F5344CB8AC3E}">
        <p14:creationId xmlns:p14="http://schemas.microsoft.com/office/powerpoint/2010/main" val="1569535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445635"/>
            <a:ext cx="8659163" cy="426646"/>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400" dirty="0"/>
              <a:t>Was </a:t>
            </a:r>
            <a:r>
              <a:rPr lang="en-GB" sz="4400" dirty="0" err="1"/>
              <a:t>ist</a:t>
            </a:r>
            <a:r>
              <a:rPr lang="en-GB" sz="4400" dirty="0"/>
              <a:t> Software Test?</a:t>
            </a:r>
            <a:endParaRPr lang="de-AT" sz="4400" dirty="0"/>
          </a:p>
        </p:txBody>
      </p:sp>
      <p:pic>
        <p:nvPicPr>
          <p:cNvPr id="19" name="Grafik 18" descr="Ein Bild, das Text enthält.&#10;&#10;Automatisch generierte Beschreibung">
            <a:extLst>
              <a:ext uri="{FF2B5EF4-FFF2-40B4-BE49-F238E27FC236}">
                <a16:creationId xmlns:a16="http://schemas.microsoft.com/office/drawing/2014/main" id="{2FB3BCED-5B06-4413-A7C3-5A03FB69814A}"/>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2165763" y="2245592"/>
            <a:ext cx="5402390" cy="3537023"/>
          </a:xfrm>
          <a:prstGeom prst="rect">
            <a:avLst/>
          </a:prstGeom>
        </p:spPr>
      </p:pic>
      <p:pic>
        <p:nvPicPr>
          <p:cNvPr id="21" name="Grafik 20" descr="Ein Bild, das Text enthält.&#10;&#10;Automatisch generierte Beschreibung">
            <a:extLst>
              <a:ext uri="{FF2B5EF4-FFF2-40B4-BE49-F238E27FC236}">
                <a16:creationId xmlns:a16="http://schemas.microsoft.com/office/drawing/2014/main" id="{DBD9FC22-E2B0-4609-A2F9-066265511851}"/>
              </a:ext>
            </a:extLst>
          </p:cNvPr>
          <p:cNvPicPr>
            <a:picLocks noChangeAspect="1"/>
          </p:cNvPicPr>
          <p:nvPr/>
        </p:nvPicPr>
        <p:blipFill rotWithShape="1">
          <a:blip r:embed="rId5"/>
          <a:srcRect l="5679" t="1776" r="48293" b="28853"/>
          <a:stretch/>
        </p:blipFill>
        <p:spPr>
          <a:xfrm>
            <a:off x="3257231" y="2516836"/>
            <a:ext cx="2957452" cy="2918308"/>
          </a:xfrm>
          <a:prstGeom prst="ellipse">
            <a:avLst/>
          </a:prstGeom>
          <a:ln w="38100">
            <a:noFill/>
          </a:ln>
        </p:spPr>
      </p:pic>
      <p:pic>
        <p:nvPicPr>
          <p:cNvPr id="25" name="Grafik 24" descr="Insekt mit einfarbiger Füllung">
            <a:extLst>
              <a:ext uri="{FF2B5EF4-FFF2-40B4-BE49-F238E27FC236}">
                <a16:creationId xmlns:a16="http://schemas.microsoft.com/office/drawing/2014/main" id="{2465AB2D-A4D5-4639-B11A-A814D9F7CA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67730">
            <a:off x="3683302" y="3752131"/>
            <a:ext cx="208967" cy="208967"/>
          </a:xfrm>
          <a:prstGeom prst="rect">
            <a:avLst/>
          </a:prstGeom>
        </p:spPr>
      </p:pic>
      <p:pic>
        <p:nvPicPr>
          <p:cNvPr id="35" name="Grafik 34" descr="Lupe Silhouette">
            <a:extLst>
              <a:ext uri="{FF2B5EF4-FFF2-40B4-BE49-F238E27FC236}">
                <a16:creationId xmlns:a16="http://schemas.microsoft.com/office/drawing/2014/main" id="{27BA602E-B661-4299-8568-506E8D0723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77675" y="2046063"/>
            <a:ext cx="4811937" cy="4811937"/>
          </a:xfrm>
          <a:prstGeom prst="rect">
            <a:avLst/>
          </a:prstGeom>
          <a:effectLst>
            <a:glow rad="63500">
              <a:schemeClr val="accent1">
                <a:satMod val="175000"/>
                <a:alpha val="40000"/>
              </a:schemeClr>
            </a:glow>
          </a:effectLst>
        </p:spPr>
      </p:pic>
      <p:pic>
        <p:nvPicPr>
          <p:cNvPr id="27" name="Grafik 26" descr="Käfer mit einfarbiger Füllung">
            <a:extLst>
              <a:ext uri="{FF2B5EF4-FFF2-40B4-BE49-F238E27FC236}">
                <a16:creationId xmlns:a16="http://schemas.microsoft.com/office/drawing/2014/main" id="{421F8B08-31FD-468D-B835-F6A7A37AE4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2096711">
            <a:off x="5411588" y="3418630"/>
            <a:ext cx="203621" cy="203621"/>
          </a:xfrm>
          <a:prstGeom prst="rect">
            <a:avLst/>
          </a:prstGeom>
        </p:spPr>
      </p:pic>
      <p:pic>
        <p:nvPicPr>
          <p:cNvPr id="23" name="Grafik 22" descr="Maikäfer mit einfarbiger Füllung">
            <a:extLst>
              <a:ext uri="{FF2B5EF4-FFF2-40B4-BE49-F238E27FC236}">
                <a16:creationId xmlns:a16="http://schemas.microsoft.com/office/drawing/2014/main" id="{37F82E82-04D4-418B-8590-52803B0733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944716">
            <a:off x="4884094" y="4856566"/>
            <a:ext cx="181777" cy="181777"/>
          </a:xfrm>
          <a:prstGeom prst="rect">
            <a:avLst/>
          </a:prstGeom>
        </p:spPr>
      </p:pic>
    </p:spTree>
    <p:extLst>
      <p:ext uri="{BB962C8B-B14F-4D97-AF65-F5344CB8AC3E}">
        <p14:creationId xmlns:p14="http://schemas.microsoft.com/office/powerpoint/2010/main" val="263548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FB007B-0DAF-4B34-8B16-9110951F29DE}"/>
              </a:ext>
            </a:extLst>
          </p:cNvPr>
          <p:cNvSpPr>
            <a:spLocks noGrp="1"/>
          </p:cNvSpPr>
          <p:nvPr>
            <p:ph type="body" sz="quarter" idx="10"/>
          </p:nvPr>
        </p:nvSpPr>
        <p:spPr/>
        <p:txBody>
          <a:bodyPr/>
          <a:lstStyle/>
          <a:p>
            <a:endParaRPr lang="en-AT" dirty="0"/>
          </a:p>
        </p:txBody>
      </p:sp>
      <p:sp>
        <p:nvSpPr>
          <p:cNvPr id="4" name="Title 3">
            <a:extLst>
              <a:ext uri="{FF2B5EF4-FFF2-40B4-BE49-F238E27FC236}">
                <a16:creationId xmlns:a16="http://schemas.microsoft.com/office/drawing/2014/main" id="{CEC6CE15-08CB-4F01-8C50-BDCF2CCABFB3}"/>
              </a:ext>
            </a:extLst>
          </p:cNvPr>
          <p:cNvSpPr>
            <a:spLocks noGrp="1"/>
          </p:cNvSpPr>
          <p:nvPr>
            <p:ph type="title"/>
          </p:nvPr>
        </p:nvSpPr>
        <p:spPr/>
        <p:txBody>
          <a:bodyPr/>
          <a:lstStyle/>
          <a:p>
            <a:endParaRPr lang="en-AT" dirty="0"/>
          </a:p>
        </p:txBody>
      </p:sp>
      <p:sp>
        <p:nvSpPr>
          <p:cNvPr id="5" name="Text Placeholder 4">
            <a:extLst>
              <a:ext uri="{FF2B5EF4-FFF2-40B4-BE49-F238E27FC236}">
                <a16:creationId xmlns:a16="http://schemas.microsoft.com/office/drawing/2014/main" id="{E0715955-00C3-4399-B8D1-1B1751A195FD}"/>
              </a:ext>
            </a:extLst>
          </p:cNvPr>
          <p:cNvSpPr>
            <a:spLocks noGrp="1"/>
          </p:cNvSpPr>
          <p:nvPr>
            <p:ph type="body" sz="quarter" idx="29"/>
          </p:nvPr>
        </p:nvSpPr>
        <p:spPr/>
        <p:txBody>
          <a:bodyPr/>
          <a:lstStyle/>
          <a:p>
            <a:endParaRPr lang="en-AT"/>
          </a:p>
        </p:txBody>
      </p:sp>
      <p:sp>
        <p:nvSpPr>
          <p:cNvPr id="12" name="Textplatzhalter 5">
            <a:extLst>
              <a:ext uri="{FF2B5EF4-FFF2-40B4-BE49-F238E27FC236}">
                <a16:creationId xmlns:a16="http://schemas.microsoft.com/office/drawing/2014/main" id="{C53E56D5-5A5D-4C72-94A9-6F69C521C60C}"/>
              </a:ext>
            </a:extLst>
          </p:cNvPr>
          <p:cNvSpPr txBox="1">
            <a:spLocks/>
          </p:cNvSpPr>
          <p:nvPr/>
        </p:nvSpPr>
        <p:spPr>
          <a:xfrm>
            <a:off x="1675530" y="1358376"/>
            <a:ext cx="8659163" cy="42664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400" dirty="0">
                <a:latin typeface="Equip Medium"/>
              </a:rPr>
              <a:t> Was </a:t>
            </a:r>
            <a:r>
              <a:rPr lang="en-GB" sz="4400" dirty="0" err="1">
                <a:latin typeface="Equip Medium"/>
              </a:rPr>
              <a:t>ist</a:t>
            </a:r>
            <a:r>
              <a:rPr lang="en-GB" sz="4400" dirty="0">
                <a:latin typeface="Equip Medium"/>
              </a:rPr>
              <a:t> </a:t>
            </a:r>
            <a:r>
              <a:rPr lang="en-GB" sz="4400" dirty="0" err="1">
                <a:latin typeface="Equip Medium"/>
              </a:rPr>
              <a:t>Testautomatisierung</a:t>
            </a:r>
            <a:r>
              <a:rPr lang="en-GB" sz="4400" dirty="0">
                <a:latin typeface="Equip Medium"/>
              </a:rPr>
              <a:t>?</a:t>
            </a:r>
            <a:endParaRPr lang="en-GB" dirty="0"/>
          </a:p>
          <a:p>
            <a:endParaRPr lang="en-GB" sz="4400" dirty="0"/>
          </a:p>
        </p:txBody>
      </p:sp>
      <p:pic>
        <p:nvPicPr>
          <p:cNvPr id="23" name="Grafik 22" descr="Ein Bild, das Text enthält.&#10;&#10;Automatisch generierte Beschreibung">
            <a:extLst>
              <a:ext uri="{FF2B5EF4-FFF2-40B4-BE49-F238E27FC236}">
                <a16:creationId xmlns:a16="http://schemas.microsoft.com/office/drawing/2014/main" id="{E4EB14E4-C438-4531-A99B-6E64BA6695C7}"/>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2883096" y="2137829"/>
            <a:ext cx="4754911" cy="3113109"/>
          </a:xfrm>
          <a:prstGeom prst="rect">
            <a:avLst/>
          </a:prstGeom>
        </p:spPr>
      </p:pic>
      <p:pic>
        <p:nvPicPr>
          <p:cNvPr id="24" name="Grafik 23" descr="Ein Bild, das Text enthält.&#10;&#10;Automatisch generierte Beschreibung">
            <a:extLst>
              <a:ext uri="{FF2B5EF4-FFF2-40B4-BE49-F238E27FC236}">
                <a16:creationId xmlns:a16="http://schemas.microsoft.com/office/drawing/2014/main" id="{314939D0-F8B3-4451-A28A-414033BFCB55}"/>
              </a:ext>
            </a:extLst>
          </p:cNvPr>
          <p:cNvPicPr>
            <a:picLocks noChangeAspect="1"/>
          </p:cNvPicPr>
          <p:nvPr/>
        </p:nvPicPr>
        <p:blipFill rotWithShape="1">
          <a:blip r:embed="rId5"/>
          <a:srcRect l="5679" t="1776" r="48293" b="28853"/>
          <a:stretch/>
        </p:blipFill>
        <p:spPr>
          <a:xfrm>
            <a:off x="3974564" y="2380803"/>
            <a:ext cx="2603000" cy="2568547"/>
          </a:xfrm>
          <a:prstGeom prst="ellipse">
            <a:avLst/>
          </a:prstGeom>
          <a:ln w="38100">
            <a:noFill/>
          </a:ln>
        </p:spPr>
      </p:pic>
      <p:pic>
        <p:nvPicPr>
          <p:cNvPr id="25" name="Grafik 24" descr="Insekt mit einfarbiger Füllung">
            <a:extLst>
              <a:ext uri="{FF2B5EF4-FFF2-40B4-BE49-F238E27FC236}">
                <a16:creationId xmlns:a16="http://schemas.microsoft.com/office/drawing/2014/main" id="{98E40615-1A69-4664-95BA-81AD5345CC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67730">
            <a:off x="4409919" y="3611211"/>
            <a:ext cx="183922" cy="183922"/>
          </a:xfrm>
          <a:prstGeom prst="rect">
            <a:avLst/>
          </a:prstGeom>
        </p:spPr>
      </p:pic>
      <p:pic>
        <p:nvPicPr>
          <p:cNvPr id="26" name="Grafik 25" descr="Lupe Silhouette">
            <a:extLst>
              <a:ext uri="{FF2B5EF4-FFF2-40B4-BE49-F238E27FC236}">
                <a16:creationId xmlns:a16="http://schemas.microsoft.com/office/drawing/2014/main" id="{7CA590C2-2539-4BCB-B6BC-B6B7F638B3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5009" y="1938301"/>
            <a:ext cx="4235224" cy="4235224"/>
          </a:xfrm>
          <a:prstGeom prst="rect">
            <a:avLst/>
          </a:prstGeom>
          <a:effectLst>
            <a:glow rad="63500">
              <a:schemeClr val="accent1">
                <a:satMod val="175000"/>
                <a:alpha val="40000"/>
              </a:schemeClr>
            </a:glow>
          </a:effectLst>
        </p:spPr>
      </p:pic>
      <p:pic>
        <p:nvPicPr>
          <p:cNvPr id="27" name="Grafik 26" descr="Käfer mit einfarbiger Füllung">
            <a:extLst>
              <a:ext uri="{FF2B5EF4-FFF2-40B4-BE49-F238E27FC236}">
                <a16:creationId xmlns:a16="http://schemas.microsoft.com/office/drawing/2014/main" id="{4623DD7A-A512-4883-BCB2-5EBD9FF194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2096711">
            <a:off x="5349348" y="3011924"/>
            <a:ext cx="179217" cy="179217"/>
          </a:xfrm>
          <a:prstGeom prst="rect">
            <a:avLst/>
          </a:prstGeom>
        </p:spPr>
      </p:pic>
      <p:pic>
        <p:nvPicPr>
          <p:cNvPr id="28" name="Grafik 27" descr="Maikäfer mit einfarbiger Füllung">
            <a:extLst>
              <a:ext uri="{FF2B5EF4-FFF2-40B4-BE49-F238E27FC236}">
                <a16:creationId xmlns:a16="http://schemas.microsoft.com/office/drawing/2014/main" id="{C78D0BE6-A938-463D-A017-38CB38071F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944716">
            <a:off x="5591469" y="4302010"/>
            <a:ext cx="159991" cy="159991"/>
          </a:xfrm>
          <a:prstGeom prst="rect">
            <a:avLst/>
          </a:prstGeom>
        </p:spPr>
      </p:pic>
      <p:pic>
        <p:nvPicPr>
          <p:cNvPr id="31" name="Grafik 30" descr="Zahnrad Silhouette">
            <a:extLst>
              <a:ext uri="{FF2B5EF4-FFF2-40B4-BE49-F238E27FC236}">
                <a16:creationId xmlns:a16="http://schemas.microsoft.com/office/drawing/2014/main" id="{27AE8C2D-3F00-4B7F-A738-2959D5484C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20555" y="1880974"/>
            <a:ext cx="3469183" cy="3469183"/>
          </a:xfrm>
          <a:prstGeom prst="rect">
            <a:avLst/>
          </a:prstGeom>
        </p:spPr>
      </p:pic>
      <p:pic>
        <p:nvPicPr>
          <p:cNvPr id="7" name="Grafik 6">
            <a:extLst>
              <a:ext uri="{FF2B5EF4-FFF2-40B4-BE49-F238E27FC236}">
                <a16:creationId xmlns:a16="http://schemas.microsoft.com/office/drawing/2014/main" id="{36C0E838-BD69-417E-8983-1276E74336E0}"/>
              </a:ext>
            </a:extLst>
          </p:cNvPr>
          <p:cNvPicPr>
            <a:picLocks noChangeAspect="1"/>
          </p:cNvPicPr>
          <p:nvPr/>
        </p:nvPicPr>
        <p:blipFill>
          <a:blip r:embed="rId16"/>
          <a:stretch>
            <a:fillRect/>
          </a:stretch>
        </p:blipFill>
        <p:spPr>
          <a:xfrm>
            <a:off x="5712084" y="4832128"/>
            <a:ext cx="2967186" cy="1277479"/>
          </a:xfrm>
          <a:prstGeom prst="rect">
            <a:avLst/>
          </a:prstGeom>
          <a:ln>
            <a:noFill/>
          </a:ln>
          <a:effectLst>
            <a:softEdge rad="38100"/>
          </a:effectLst>
        </p:spPr>
      </p:pic>
    </p:spTree>
    <p:extLst>
      <p:ext uri="{BB962C8B-B14F-4D97-AF65-F5344CB8AC3E}">
        <p14:creationId xmlns:p14="http://schemas.microsoft.com/office/powerpoint/2010/main" val="219067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8" presetClass="emph" presetSubtype="0" repeatCount="indefinite" fill="hold" nodeType="withEffect">
                                  <p:stCondLst>
                                    <p:cond delay="0"/>
                                  </p:stCondLst>
                                  <p:childTnLst>
                                    <p:animRot by="21600000">
                                      <p:cBhvr>
                                        <p:cTn id="40" dur="20000" fill="hold"/>
                                        <p:tgtEl>
                                          <p:spTgt spid="31"/>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445829CC4070EC4A870F35CB145A8671" ma:contentTypeVersion="10" ma:contentTypeDescription="Ein neues Dokument erstellen." ma:contentTypeScope="" ma:versionID="9d69ba62469104d1f85996f826a8c688">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948985185dfe75a4ec46ec72678ec071"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2FDBAAFD-2600-4B4F-A98B-A2328E733736}">
  <ds:schemaRefs>
    <ds:schemaRef ds:uri="6a53514f-501b-4d4b-8bdf-8f34824c77e0"/>
    <ds:schemaRef ds:uri="8db0d71a-0899-4f4d-9a23-4512a2c2a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7495CFF-C2E2-463C-A629-D1945A4107AA}">
  <ds:schemaRefs>
    <ds:schemaRef ds:uri="6a53514f-501b-4d4b-8bdf-8f34824c77e0"/>
    <ds:schemaRef ds:uri="8db0d71a-0899-4f4d-9a23-4512a2c2ae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Nagarro ppt template_embedded fonts_v3 FINAL</Template>
  <TotalTime>0</TotalTime>
  <Words>740</Words>
  <Application>Microsoft Office PowerPoint</Application>
  <PresentationFormat>Breitbild</PresentationFormat>
  <Paragraphs>65</Paragraphs>
  <Slides>7</Slides>
  <Notes>7</Notes>
  <HiddenSlides>2</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7</vt:i4>
      </vt:variant>
    </vt:vector>
  </HeadingPairs>
  <TitlesOfParts>
    <vt:vector size="19" baseType="lpstr">
      <vt:lpstr>Arial</vt:lpstr>
      <vt:lpstr>Equip Medium</vt:lpstr>
      <vt:lpstr>Equip Light</vt:lpstr>
      <vt:lpstr>Equip</vt:lpstr>
      <vt:lpstr>Calibri</vt:lpstr>
      <vt:lpstr>Equip Extended</vt:lpstr>
      <vt:lpstr>Equip Extended Thin</vt:lpstr>
      <vt:lpstr>Equip Extended Medium</vt:lpstr>
      <vt:lpstr>Equip Extended Light</vt:lpstr>
      <vt:lpstr>-apple-system</vt:lpstr>
      <vt:lpstr>Equip Extended ExtraBold</vt:lpstr>
      <vt:lpstr>Office</vt:lpstr>
      <vt:lpstr>Software-Entwicklung und Software-Test  Be a Software Hero for one day </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 Pulec</dc:creator>
  <cp:lastModifiedBy>Anita Bogner</cp:lastModifiedBy>
  <cp:revision>2</cp:revision>
  <dcterms:created xsi:type="dcterms:W3CDTF">2020-09-08T06:28:22Z</dcterms:created>
  <dcterms:modified xsi:type="dcterms:W3CDTF">2023-04-27T05:56:16Z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